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9"/>
  </p:notesMasterIdLst>
  <p:sldIdLst>
    <p:sldId id="256" r:id="rId4"/>
    <p:sldId id="257" r:id="rId5"/>
    <p:sldId id="260" r:id="rId6"/>
    <p:sldId id="261" r:id="rId7"/>
    <p:sldId id="262" r:id="rId8"/>
    <p:sldId id="277" r:id="rId10"/>
    <p:sldId id="263" r:id="rId11"/>
    <p:sldId id="264" r:id="rId12"/>
    <p:sldId id="265" r:id="rId13"/>
    <p:sldId id="267" r:id="rId14"/>
    <p:sldId id="269" r:id="rId15"/>
    <p:sldId id="272" r:id="rId16"/>
    <p:sldId id="276" r:id="rId17"/>
    <p:sldId id="274" r:id="rId18"/>
  </p:sldIdLst>
  <p:sldSz cx="12192000" cy="6858000"/>
  <p:notesSz cx="6858000" cy="9144000"/>
  <p:embeddedFontLst>
    <p:embeddedFont>
      <p:font typeface="Source Han Sans CN Bold" panose="020B0800000000000000" charset="-122"/>
      <p:bold r:id="rId22"/>
    </p:embeddedFont>
    <p:embeddedFont>
      <p:font typeface="Source Han Sans" panose="020B0500000000000000" charset="-122"/>
      <p:regular r:id="rId23"/>
    </p:embeddedFont>
    <p:embeddedFont>
      <p:font typeface="OPPOSans L" panose="00020600040101010101" charset="-122"/>
      <p:regular r:id="rId24"/>
    </p:embeddedFont>
    <p:embeddedFont>
      <p:font typeface="OPPOSans H" panose="00020600040101010101" charset="-122"/>
      <p:regular r:id="rId25"/>
    </p:embeddedFont>
    <p:embeddedFont>
      <p:font typeface="OPPOSans B" panose="00020600040101010101" charset="-122"/>
      <p:regular r:id="rId26"/>
    </p:embeddedFont>
    <p:embeddedFont>
      <p:font typeface="等线" panose="02010600030101010101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28.xml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6.png"/><Relationship Id="rId2" Type="http://schemas.openxmlformats.org/officeDocument/2006/relationships/hyperlink" Target="thread_0_20250320104918_s_1767696_o_w_400_h_400_25301.webp" TargetMode="External"/><Relationship Id="rId19" Type="http://schemas.openxmlformats.org/officeDocument/2006/relationships/image" Target="../media/image5.png"/><Relationship Id="rId18" Type="http://schemas.openxmlformats.org/officeDocument/2006/relationships/image" Target="../media/image4.webp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0.png"/><Relationship Id="rId16" Type="http://schemas.openxmlformats.org/officeDocument/2006/relationships/image" Target="../media/image13.png"/><Relationship Id="rId15" Type="http://schemas.openxmlformats.org/officeDocument/2006/relationships/tags" Target="../tags/tag27.xml"/><Relationship Id="rId14" Type="http://schemas.openxmlformats.org/officeDocument/2006/relationships/image" Target="../media/image12.png"/><Relationship Id="rId13" Type="http://schemas.openxmlformats.org/officeDocument/2006/relationships/tags" Target="../tags/tag26.xml"/><Relationship Id="rId12" Type="http://schemas.openxmlformats.org/officeDocument/2006/relationships/image" Target="../media/image11.png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488236" y="4820228"/>
            <a:ext cx="2005264" cy="1528561"/>
          </a:xfrm>
          <a:custGeom>
            <a:avLst/>
            <a:gdLst>
              <a:gd name="connsiteX0" fmla="*/ 1974508 w 2005264"/>
              <a:gd name="connsiteY0" fmla="*/ 1467049 h 1528561"/>
              <a:gd name="connsiteX1" fmla="*/ 1943752 w 2005264"/>
              <a:gd name="connsiteY1" fmla="*/ 1497805 h 1528561"/>
              <a:gd name="connsiteX2" fmla="*/ 1974508 w 2005264"/>
              <a:gd name="connsiteY2" fmla="*/ 1528561 h 1528561"/>
              <a:gd name="connsiteX3" fmla="*/ 2005264 w 2005264"/>
              <a:gd name="connsiteY3" fmla="*/ 1497805 h 1528561"/>
              <a:gd name="connsiteX4" fmla="*/ 1974508 w 2005264"/>
              <a:gd name="connsiteY4" fmla="*/ 1467049 h 1528561"/>
              <a:gd name="connsiteX5" fmla="*/ 1731539 w 2005264"/>
              <a:gd name="connsiteY5" fmla="*/ 1463974 h 1528561"/>
              <a:gd name="connsiteX6" fmla="*/ 1700783 w 2005264"/>
              <a:gd name="connsiteY6" fmla="*/ 1494730 h 1528561"/>
              <a:gd name="connsiteX7" fmla="*/ 1731539 w 2005264"/>
              <a:gd name="connsiteY7" fmla="*/ 1525486 h 1528561"/>
              <a:gd name="connsiteX8" fmla="*/ 1762295 w 2005264"/>
              <a:gd name="connsiteY8" fmla="*/ 1494730 h 1528561"/>
              <a:gd name="connsiteX9" fmla="*/ 1731539 w 2005264"/>
              <a:gd name="connsiteY9" fmla="*/ 1463974 h 1528561"/>
              <a:gd name="connsiteX10" fmla="*/ 1488570 w 2005264"/>
              <a:gd name="connsiteY10" fmla="*/ 1460898 h 1528561"/>
              <a:gd name="connsiteX11" fmla="*/ 1457814 w 2005264"/>
              <a:gd name="connsiteY11" fmla="*/ 1491654 h 1528561"/>
              <a:gd name="connsiteX12" fmla="*/ 1488570 w 2005264"/>
              <a:gd name="connsiteY12" fmla="*/ 1522410 h 1528561"/>
              <a:gd name="connsiteX13" fmla="*/ 1519326 w 2005264"/>
              <a:gd name="connsiteY13" fmla="*/ 1491654 h 1528561"/>
              <a:gd name="connsiteX14" fmla="*/ 1488570 w 2005264"/>
              <a:gd name="connsiteY14" fmla="*/ 1460898 h 1528561"/>
              <a:gd name="connsiteX15" fmla="*/ 1245601 w 2005264"/>
              <a:gd name="connsiteY15" fmla="*/ 1457823 h 1528561"/>
              <a:gd name="connsiteX16" fmla="*/ 1214845 w 2005264"/>
              <a:gd name="connsiteY16" fmla="*/ 1488579 h 1528561"/>
              <a:gd name="connsiteX17" fmla="*/ 1245601 w 2005264"/>
              <a:gd name="connsiteY17" fmla="*/ 1519335 h 1528561"/>
              <a:gd name="connsiteX18" fmla="*/ 1276357 w 2005264"/>
              <a:gd name="connsiteY18" fmla="*/ 1488579 h 1528561"/>
              <a:gd name="connsiteX19" fmla="*/ 1245601 w 2005264"/>
              <a:gd name="connsiteY19" fmla="*/ 1457823 h 1528561"/>
              <a:gd name="connsiteX20" fmla="*/ 1002632 w 2005264"/>
              <a:gd name="connsiteY20" fmla="*/ 1454747 h 1528561"/>
              <a:gd name="connsiteX21" fmla="*/ 971876 w 2005264"/>
              <a:gd name="connsiteY21" fmla="*/ 1485503 h 1528561"/>
              <a:gd name="connsiteX22" fmla="*/ 1002632 w 2005264"/>
              <a:gd name="connsiteY22" fmla="*/ 1516259 h 1528561"/>
              <a:gd name="connsiteX23" fmla="*/ 1033388 w 2005264"/>
              <a:gd name="connsiteY23" fmla="*/ 1485503 h 1528561"/>
              <a:gd name="connsiteX24" fmla="*/ 1002632 w 2005264"/>
              <a:gd name="connsiteY24" fmla="*/ 1454747 h 1528561"/>
              <a:gd name="connsiteX25" fmla="*/ 759663 w 2005264"/>
              <a:gd name="connsiteY25" fmla="*/ 1451672 h 1528561"/>
              <a:gd name="connsiteX26" fmla="*/ 728907 w 2005264"/>
              <a:gd name="connsiteY26" fmla="*/ 1482428 h 1528561"/>
              <a:gd name="connsiteX27" fmla="*/ 759663 w 2005264"/>
              <a:gd name="connsiteY27" fmla="*/ 1513184 h 1528561"/>
              <a:gd name="connsiteX28" fmla="*/ 790419 w 2005264"/>
              <a:gd name="connsiteY28" fmla="*/ 1482428 h 1528561"/>
              <a:gd name="connsiteX29" fmla="*/ 759663 w 2005264"/>
              <a:gd name="connsiteY29" fmla="*/ 1451672 h 1528561"/>
              <a:gd name="connsiteX30" fmla="*/ 516694 w 2005264"/>
              <a:gd name="connsiteY30" fmla="*/ 1448596 h 1528561"/>
              <a:gd name="connsiteX31" fmla="*/ 485938 w 2005264"/>
              <a:gd name="connsiteY31" fmla="*/ 1479352 h 1528561"/>
              <a:gd name="connsiteX32" fmla="*/ 516694 w 2005264"/>
              <a:gd name="connsiteY32" fmla="*/ 1510108 h 1528561"/>
              <a:gd name="connsiteX33" fmla="*/ 547450 w 2005264"/>
              <a:gd name="connsiteY33" fmla="*/ 1479352 h 1528561"/>
              <a:gd name="connsiteX34" fmla="*/ 516694 w 2005264"/>
              <a:gd name="connsiteY34" fmla="*/ 1448596 h 1528561"/>
              <a:gd name="connsiteX35" fmla="*/ 273725 w 2005264"/>
              <a:gd name="connsiteY35" fmla="*/ 1445521 h 1528561"/>
              <a:gd name="connsiteX36" fmla="*/ 242969 w 2005264"/>
              <a:gd name="connsiteY36" fmla="*/ 1476277 h 1528561"/>
              <a:gd name="connsiteX37" fmla="*/ 273725 w 2005264"/>
              <a:gd name="connsiteY37" fmla="*/ 1507033 h 1528561"/>
              <a:gd name="connsiteX38" fmla="*/ 304481 w 2005264"/>
              <a:gd name="connsiteY38" fmla="*/ 1476277 h 1528561"/>
              <a:gd name="connsiteX39" fmla="*/ 273725 w 2005264"/>
              <a:gd name="connsiteY39" fmla="*/ 1445521 h 1528561"/>
              <a:gd name="connsiteX40" fmla="*/ 30756 w 2005264"/>
              <a:gd name="connsiteY40" fmla="*/ 1442445 h 1528561"/>
              <a:gd name="connsiteX41" fmla="*/ 0 w 2005264"/>
              <a:gd name="connsiteY41" fmla="*/ 1473201 h 1528561"/>
              <a:gd name="connsiteX42" fmla="*/ 30756 w 2005264"/>
              <a:gd name="connsiteY42" fmla="*/ 1503957 h 1528561"/>
              <a:gd name="connsiteX43" fmla="*/ 61512 w 2005264"/>
              <a:gd name="connsiteY43" fmla="*/ 1473201 h 1528561"/>
              <a:gd name="connsiteX44" fmla="*/ 30756 w 2005264"/>
              <a:gd name="connsiteY44" fmla="*/ 1442445 h 1528561"/>
              <a:gd name="connsiteX45" fmla="*/ 1974508 w 2005264"/>
              <a:gd name="connsiteY45" fmla="*/ 1260985 h 1528561"/>
              <a:gd name="connsiteX46" fmla="*/ 1943752 w 2005264"/>
              <a:gd name="connsiteY46" fmla="*/ 1291741 h 1528561"/>
              <a:gd name="connsiteX47" fmla="*/ 1974508 w 2005264"/>
              <a:gd name="connsiteY47" fmla="*/ 1322497 h 1528561"/>
              <a:gd name="connsiteX48" fmla="*/ 2005264 w 2005264"/>
              <a:gd name="connsiteY48" fmla="*/ 1291741 h 1528561"/>
              <a:gd name="connsiteX49" fmla="*/ 1974508 w 2005264"/>
              <a:gd name="connsiteY49" fmla="*/ 1260985 h 1528561"/>
              <a:gd name="connsiteX50" fmla="*/ 1731539 w 2005264"/>
              <a:gd name="connsiteY50" fmla="*/ 1257910 h 1528561"/>
              <a:gd name="connsiteX51" fmla="*/ 1700783 w 2005264"/>
              <a:gd name="connsiteY51" fmla="*/ 1288666 h 1528561"/>
              <a:gd name="connsiteX52" fmla="*/ 1731539 w 2005264"/>
              <a:gd name="connsiteY52" fmla="*/ 1319422 h 1528561"/>
              <a:gd name="connsiteX53" fmla="*/ 1762295 w 2005264"/>
              <a:gd name="connsiteY53" fmla="*/ 1288666 h 1528561"/>
              <a:gd name="connsiteX54" fmla="*/ 1731539 w 2005264"/>
              <a:gd name="connsiteY54" fmla="*/ 1257910 h 1528561"/>
              <a:gd name="connsiteX55" fmla="*/ 1488570 w 2005264"/>
              <a:gd name="connsiteY55" fmla="*/ 1254834 h 1528561"/>
              <a:gd name="connsiteX56" fmla="*/ 1457814 w 2005264"/>
              <a:gd name="connsiteY56" fmla="*/ 1285590 h 1528561"/>
              <a:gd name="connsiteX57" fmla="*/ 1488570 w 2005264"/>
              <a:gd name="connsiteY57" fmla="*/ 1316346 h 1528561"/>
              <a:gd name="connsiteX58" fmla="*/ 1519326 w 2005264"/>
              <a:gd name="connsiteY58" fmla="*/ 1285590 h 1528561"/>
              <a:gd name="connsiteX59" fmla="*/ 1488570 w 2005264"/>
              <a:gd name="connsiteY59" fmla="*/ 1254834 h 1528561"/>
              <a:gd name="connsiteX60" fmla="*/ 1245601 w 2005264"/>
              <a:gd name="connsiteY60" fmla="*/ 1251759 h 1528561"/>
              <a:gd name="connsiteX61" fmla="*/ 1214845 w 2005264"/>
              <a:gd name="connsiteY61" fmla="*/ 1282515 h 1528561"/>
              <a:gd name="connsiteX62" fmla="*/ 1245601 w 2005264"/>
              <a:gd name="connsiteY62" fmla="*/ 1313271 h 1528561"/>
              <a:gd name="connsiteX63" fmla="*/ 1276357 w 2005264"/>
              <a:gd name="connsiteY63" fmla="*/ 1282515 h 1528561"/>
              <a:gd name="connsiteX64" fmla="*/ 1245601 w 2005264"/>
              <a:gd name="connsiteY64" fmla="*/ 1251759 h 1528561"/>
              <a:gd name="connsiteX65" fmla="*/ 1002632 w 2005264"/>
              <a:gd name="connsiteY65" fmla="*/ 1248683 h 1528561"/>
              <a:gd name="connsiteX66" fmla="*/ 971876 w 2005264"/>
              <a:gd name="connsiteY66" fmla="*/ 1279439 h 1528561"/>
              <a:gd name="connsiteX67" fmla="*/ 1002632 w 2005264"/>
              <a:gd name="connsiteY67" fmla="*/ 1310195 h 1528561"/>
              <a:gd name="connsiteX68" fmla="*/ 1033388 w 2005264"/>
              <a:gd name="connsiteY68" fmla="*/ 1279439 h 1528561"/>
              <a:gd name="connsiteX69" fmla="*/ 1002632 w 2005264"/>
              <a:gd name="connsiteY69" fmla="*/ 1248683 h 1528561"/>
              <a:gd name="connsiteX70" fmla="*/ 759663 w 2005264"/>
              <a:gd name="connsiteY70" fmla="*/ 1245608 h 1528561"/>
              <a:gd name="connsiteX71" fmla="*/ 728907 w 2005264"/>
              <a:gd name="connsiteY71" fmla="*/ 1276364 h 1528561"/>
              <a:gd name="connsiteX72" fmla="*/ 759663 w 2005264"/>
              <a:gd name="connsiteY72" fmla="*/ 1307120 h 1528561"/>
              <a:gd name="connsiteX73" fmla="*/ 790419 w 2005264"/>
              <a:gd name="connsiteY73" fmla="*/ 1276364 h 1528561"/>
              <a:gd name="connsiteX74" fmla="*/ 759663 w 2005264"/>
              <a:gd name="connsiteY74" fmla="*/ 1245608 h 1528561"/>
              <a:gd name="connsiteX75" fmla="*/ 516694 w 2005264"/>
              <a:gd name="connsiteY75" fmla="*/ 1242532 h 1528561"/>
              <a:gd name="connsiteX76" fmla="*/ 485938 w 2005264"/>
              <a:gd name="connsiteY76" fmla="*/ 1273288 h 1528561"/>
              <a:gd name="connsiteX77" fmla="*/ 516694 w 2005264"/>
              <a:gd name="connsiteY77" fmla="*/ 1304044 h 1528561"/>
              <a:gd name="connsiteX78" fmla="*/ 547450 w 2005264"/>
              <a:gd name="connsiteY78" fmla="*/ 1273288 h 1528561"/>
              <a:gd name="connsiteX79" fmla="*/ 516694 w 2005264"/>
              <a:gd name="connsiteY79" fmla="*/ 1242532 h 1528561"/>
              <a:gd name="connsiteX80" fmla="*/ 273725 w 2005264"/>
              <a:gd name="connsiteY80" fmla="*/ 1239457 h 1528561"/>
              <a:gd name="connsiteX81" fmla="*/ 242969 w 2005264"/>
              <a:gd name="connsiteY81" fmla="*/ 1270213 h 1528561"/>
              <a:gd name="connsiteX82" fmla="*/ 273725 w 2005264"/>
              <a:gd name="connsiteY82" fmla="*/ 1300969 h 1528561"/>
              <a:gd name="connsiteX83" fmla="*/ 304481 w 2005264"/>
              <a:gd name="connsiteY83" fmla="*/ 1270213 h 1528561"/>
              <a:gd name="connsiteX84" fmla="*/ 273725 w 2005264"/>
              <a:gd name="connsiteY84" fmla="*/ 1239457 h 1528561"/>
              <a:gd name="connsiteX85" fmla="*/ 30756 w 2005264"/>
              <a:gd name="connsiteY85" fmla="*/ 1236381 h 1528561"/>
              <a:gd name="connsiteX86" fmla="*/ 0 w 2005264"/>
              <a:gd name="connsiteY86" fmla="*/ 1267137 h 1528561"/>
              <a:gd name="connsiteX87" fmla="*/ 30756 w 2005264"/>
              <a:gd name="connsiteY87" fmla="*/ 1297893 h 1528561"/>
              <a:gd name="connsiteX88" fmla="*/ 61512 w 2005264"/>
              <a:gd name="connsiteY88" fmla="*/ 1267137 h 1528561"/>
              <a:gd name="connsiteX89" fmla="*/ 30756 w 2005264"/>
              <a:gd name="connsiteY89" fmla="*/ 1236381 h 1528561"/>
              <a:gd name="connsiteX90" fmla="*/ 1974508 w 2005264"/>
              <a:gd name="connsiteY90" fmla="*/ 1054922 h 1528561"/>
              <a:gd name="connsiteX91" fmla="*/ 1943752 w 2005264"/>
              <a:gd name="connsiteY91" fmla="*/ 1085678 h 1528561"/>
              <a:gd name="connsiteX92" fmla="*/ 1974508 w 2005264"/>
              <a:gd name="connsiteY92" fmla="*/ 1116434 h 1528561"/>
              <a:gd name="connsiteX93" fmla="*/ 2005264 w 2005264"/>
              <a:gd name="connsiteY93" fmla="*/ 1085678 h 1528561"/>
              <a:gd name="connsiteX94" fmla="*/ 1974508 w 2005264"/>
              <a:gd name="connsiteY94" fmla="*/ 1054922 h 1528561"/>
              <a:gd name="connsiteX95" fmla="*/ 1731539 w 2005264"/>
              <a:gd name="connsiteY95" fmla="*/ 1051847 h 1528561"/>
              <a:gd name="connsiteX96" fmla="*/ 1700783 w 2005264"/>
              <a:gd name="connsiteY96" fmla="*/ 1082603 h 1528561"/>
              <a:gd name="connsiteX97" fmla="*/ 1731539 w 2005264"/>
              <a:gd name="connsiteY97" fmla="*/ 1113359 h 1528561"/>
              <a:gd name="connsiteX98" fmla="*/ 1762295 w 2005264"/>
              <a:gd name="connsiteY98" fmla="*/ 1082603 h 1528561"/>
              <a:gd name="connsiteX99" fmla="*/ 1731539 w 2005264"/>
              <a:gd name="connsiteY99" fmla="*/ 1051847 h 1528561"/>
              <a:gd name="connsiteX100" fmla="*/ 1488570 w 2005264"/>
              <a:gd name="connsiteY100" fmla="*/ 1048771 h 1528561"/>
              <a:gd name="connsiteX101" fmla="*/ 1457814 w 2005264"/>
              <a:gd name="connsiteY101" fmla="*/ 1079527 h 1528561"/>
              <a:gd name="connsiteX102" fmla="*/ 1488570 w 2005264"/>
              <a:gd name="connsiteY102" fmla="*/ 1110283 h 1528561"/>
              <a:gd name="connsiteX103" fmla="*/ 1519326 w 2005264"/>
              <a:gd name="connsiteY103" fmla="*/ 1079527 h 1528561"/>
              <a:gd name="connsiteX104" fmla="*/ 1488570 w 2005264"/>
              <a:gd name="connsiteY104" fmla="*/ 1048771 h 1528561"/>
              <a:gd name="connsiteX105" fmla="*/ 1245601 w 2005264"/>
              <a:gd name="connsiteY105" fmla="*/ 1045696 h 1528561"/>
              <a:gd name="connsiteX106" fmla="*/ 1214845 w 2005264"/>
              <a:gd name="connsiteY106" fmla="*/ 1076452 h 1528561"/>
              <a:gd name="connsiteX107" fmla="*/ 1245601 w 2005264"/>
              <a:gd name="connsiteY107" fmla="*/ 1107208 h 1528561"/>
              <a:gd name="connsiteX108" fmla="*/ 1276357 w 2005264"/>
              <a:gd name="connsiteY108" fmla="*/ 1076452 h 1528561"/>
              <a:gd name="connsiteX109" fmla="*/ 1245601 w 2005264"/>
              <a:gd name="connsiteY109" fmla="*/ 1045696 h 1528561"/>
              <a:gd name="connsiteX110" fmla="*/ 1002632 w 2005264"/>
              <a:gd name="connsiteY110" fmla="*/ 1042620 h 1528561"/>
              <a:gd name="connsiteX111" fmla="*/ 971876 w 2005264"/>
              <a:gd name="connsiteY111" fmla="*/ 1073376 h 1528561"/>
              <a:gd name="connsiteX112" fmla="*/ 1002632 w 2005264"/>
              <a:gd name="connsiteY112" fmla="*/ 1104132 h 1528561"/>
              <a:gd name="connsiteX113" fmla="*/ 1033388 w 2005264"/>
              <a:gd name="connsiteY113" fmla="*/ 1073376 h 1528561"/>
              <a:gd name="connsiteX114" fmla="*/ 1002632 w 2005264"/>
              <a:gd name="connsiteY114" fmla="*/ 1042620 h 1528561"/>
              <a:gd name="connsiteX115" fmla="*/ 759663 w 2005264"/>
              <a:gd name="connsiteY115" fmla="*/ 1039545 h 1528561"/>
              <a:gd name="connsiteX116" fmla="*/ 728907 w 2005264"/>
              <a:gd name="connsiteY116" fmla="*/ 1070301 h 1528561"/>
              <a:gd name="connsiteX117" fmla="*/ 759663 w 2005264"/>
              <a:gd name="connsiteY117" fmla="*/ 1101057 h 1528561"/>
              <a:gd name="connsiteX118" fmla="*/ 790419 w 2005264"/>
              <a:gd name="connsiteY118" fmla="*/ 1070301 h 1528561"/>
              <a:gd name="connsiteX119" fmla="*/ 759663 w 2005264"/>
              <a:gd name="connsiteY119" fmla="*/ 1039545 h 1528561"/>
              <a:gd name="connsiteX120" fmla="*/ 516694 w 2005264"/>
              <a:gd name="connsiteY120" fmla="*/ 1036469 h 1528561"/>
              <a:gd name="connsiteX121" fmla="*/ 485938 w 2005264"/>
              <a:gd name="connsiteY121" fmla="*/ 1067225 h 1528561"/>
              <a:gd name="connsiteX122" fmla="*/ 516694 w 2005264"/>
              <a:gd name="connsiteY122" fmla="*/ 1097981 h 1528561"/>
              <a:gd name="connsiteX123" fmla="*/ 547450 w 2005264"/>
              <a:gd name="connsiteY123" fmla="*/ 1067225 h 1528561"/>
              <a:gd name="connsiteX124" fmla="*/ 516694 w 2005264"/>
              <a:gd name="connsiteY124" fmla="*/ 1036469 h 1528561"/>
              <a:gd name="connsiteX125" fmla="*/ 273725 w 2005264"/>
              <a:gd name="connsiteY125" fmla="*/ 1033394 h 1528561"/>
              <a:gd name="connsiteX126" fmla="*/ 242969 w 2005264"/>
              <a:gd name="connsiteY126" fmla="*/ 1064150 h 1528561"/>
              <a:gd name="connsiteX127" fmla="*/ 273725 w 2005264"/>
              <a:gd name="connsiteY127" fmla="*/ 1094906 h 1528561"/>
              <a:gd name="connsiteX128" fmla="*/ 304481 w 2005264"/>
              <a:gd name="connsiteY128" fmla="*/ 1064150 h 1528561"/>
              <a:gd name="connsiteX129" fmla="*/ 273725 w 2005264"/>
              <a:gd name="connsiteY129" fmla="*/ 1033394 h 1528561"/>
              <a:gd name="connsiteX130" fmla="*/ 30756 w 2005264"/>
              <a:gd name="connsiteY130" fmla="*/ 1030318 h 1528561"/>
              <a:gd name="connsiteX131" fmla="*/ 0 w 2005264"/>
              <a:gd name="connsiteY131" fmla="*/ 1061074 h 1528561"/>
              <a:gd name="connsiteX132" fmla="*/ 30756 w 2005264"/>
              <a:gd name="connsiteY132" fmla="*/ 1091830 h 1528561"/>
              <a:gd name="connsiteX133" fmla="*/ 61512 w 2005264"/>
              <a:gd name="connsiteY133" fmla="*/ 1061074 h 1528561"/>
              <a:gd name="connsiteX134" fmla="*/ 30756 w 2005264"/>
              <a:gd name="connsiteY134" fmla="*/ 1030318 h 1528561"/>
              <a:gd name="connsiteX135" fmla="*/ 1974508 w 2005264"/>
              <a:gd name="connsiteY135" fmla="*/ 848858 h 1528561"/>
              <a:gd name="connsiteX136" fmla="*/ 1943752 w 2005264"/>
              <a:gd name="connsiteY136" fmla="*/ 879614 h 1528561"/>
              <a:gd name="connsiteX137" fmla="*/ 1974508 w 2005264"/>
              <a:gd name="connsiteY137" fmla="*/ 910370 h 1528561"/>
              <a:gd name="connsiteX138" fmla="*/ 2005264 w 2005264"/>
              <a:gd name="connsiteY138" fmla="*/ 879614 h 1528561"/>
              <a:gd name="connsiteX139" fmla="*/ 1974508 w 2005264"/>
              <a:gd name="connsiteY139" fmla="*/ 848858 h 1528561"/>
              <a:gd name="connsiteX140" fmla="*/ 1731539 w 2005264"/>
              <a:gd name="connsiteY140" fmla="*/ 845783 h 1528561"/>
              <a:gd name="connsiteX141" fmla="*/ 1700783 w 2005264"/>
              <a:gd name="connsiteY141" fmla="*/ 876539 h 1528561"/>
              <a:gd name="connsiteX142" fmla="*/ 1731539 w 2005264"/>
              <a:gd name="connsiteY142" fmla="*/ 907295 h 1528561"/>
              <a:gd name="connsiteX143" fmla="*/ 1762295 w 2005264"/>
              <a:gd name="connsiteY143" fmla="*/ 876539 h 1528561"/>
              <a:gd name="connsiteX144" fmla="*/ 1731539 w 2005264"/>
              <a:gd name="connsiteY144" fmla="*/ 845783 h 1528561"/>
              <a:gd name="connsiteX145" fmla="*/ 1488570 w 2005264"/>
              <a:gd name="connsiteY145" fmla="*/ 842707 h 1528561"/>
              <a:gd name="connsiteX146" fmla="*/ 1457814 w 2005264"/>
              <a:gd name="connsiteY146" fmla="*/ 873463 h 1528561"/>
              <a:gd name="connsiteX147" fmla="*/ 1488570 w 2005264"/>
              <a:gd name="connsiteY147" fmla="*/ 904219 h 1528561"/>
              <a:gd name="connsiteX148" fmla="*/ 1519326 w 2005264"/>
              <a:gd name="connsiteY148" fmla="*/ 873463 h 1528561"/>
              <a:gd name="connsiteX149" fmla="*/ 1488570 w 2005264"/>
              <a:gd name="connsiteY149" fmla="*/ 842707 h 1528561"/>
              <a:gd name="connsiteX150" fmla="*/ 1245601 w 2005264"/>
              <a:gd name="connsiteY150" fmla="*/ 839632 h 1528561"/>
              <a:gd name="connsiteX151" fmla="*/ 1214845 w 2005264"/>
              <a:gd name="connsiteY151" fmla="*/ 870388 h 1528561"/>
              <a:gd name="connsiteX152" fmla="*/ 1245601 w 2005264"/>
              <a:gd name="connsiteY152" fmla="*/ 901144 h 1528561"/>
              <a:gd name="connsiteX153" fmla="*/ 1276357 w 2005264"/>
              <a:gd name="connsiteY153" fmla="*/ 870388 h 1528561"/>
              <a:gd name="connsiteX154" fmla="*/ 1245601 w 2005264"/>
              <a:gd name="connsiteY154" fmla="*/ 839632 h 1528561"/>
              <a:gd name="connsiteX155" fmla="*/ 1002632 w 2005264"/>
              <a:gd name="connsiteY155" fmla="*/ 836556 h 1528561"/>
              <a:gd name="connsiteX156" fmla="*/ 971876 w 2005264"/>
              <a:gd name="connsiteY156" fmla="*/ 867312 h 1528561"/>
              <a:gd name="connsiteX157" fmla="*/ 1002632 w 2005264"/>
              <a:gd name="connsiteY157" fmla="*/ 898068 h 1528561"/>
              <a:gd name="connsiteX158" fmla="*/ 1033388 w 2005264"/>
              <a:gd name="connsiteY158" fmla="*/ 867312 h 1528561"/>
              <a:gd name="connsiteX159" fmla="*/ 1002632 w 2005264"/>
              <a:gd name="connsiteY159" fmla="*/ 836556 h 1528561"/>
              <a:gd name="connsiteX160" fmla="*/ 759663 w 2005264"/>
              <a:gd name="connsiteY160" fmla="*/ 833481 h 1528561"/>
              <a:gd name="connsiteX161" fmla="*/ 728907 w 2005264"/>
              <a:gd name="connsiteY161" fmla="*/ 864237 h 1528561"/>
              <a:gd name="connsiteX162" fmla="*/ 759663 w 2005264"/>
              <a:gd name="connsiteY162" fmla="*/ 894993 h 1528561"/>
              <a:gd name="connsiteX163" fmla="*/ 790419 w 2005264"/>
              <a:gd name="connsiteY163" fmla="*/ 864237 h 1528561"/>
              <a:gd name="connsiteX164" fmla="*/ 759663 w 2005264"/>
              <a:gd name="connsiteY164" fmla="*/ 833481 h 1528561"/>
              <a:gd name="connsiteX165" fmla="*/ 516694 w 2005264"/>
              <a:gd name="connsiteY165" fmla="*/ 830405 h 1528561"/>
              <a:gd name="connsiteX166" fmla="*/ 485938 w 2005264"/>
              <a:gd name="connsiteY166" fmla="*/ 861161 h 1528561"/>
              <a:gd name="connsiteX167" fmla="*/ 516694 w 2005264"/>
              <a:gd name="connsiteY167" fmla="*/ 891917 h 1528561"/>
              <a:gd name="connsiteX168" fmla="*/ 547450 w 2005264"/>
              <a:gd name="connsiteY168" fmla="*/ 861161 h 1528561"/>
              <a:gd name="connsiteX169" fmla="*/ 516694 w 2005264"/>
              <a:gd name="connsiteY169" fmla="*/ 830405 h 1528561"/>
              <a:gd name="connsiteX170" fmla="*/ 273725 w 2005264"/>
              <a:gd name="connsiteY170" fmla="*/ 827330 h 1528561"/>
              <a:gd name="connsiteX171" fmla="*/ 242969 w 2005264"/>
              <a:gd name="connsiteY171" fmla="*/ 858086 h 1528561"/>
              <a:gd name="connsiteX172" fmla="*/ 273725 w 2005264"/>
              <a:gd name="connsiteY172" fmla="*/ 888842 h 1528561"/>
              <a:gd name="connsiteX173" fmla="*/ 304481 w 2005264"/>
              <a:gd name="connsiteY173" fmla="*/ 858086 h 1528561"/>
              <a:gd name="connsiteX174" fmla="*/ 273725 w 2005264"/>
              <a:gd name="connsiteY174" fmla="*/ 827330 h 1528561"/>
              <a:gd name="connsiteX175" fmla="*/ 30756 w 2005264"/>
              <a:gd name="connsiteY175" fmla="*/ 824254 h 1528561"/>
              <a:gd name="connsiteX176" fmla="*/ 0 w 2005264"/>
              <a:gd name="connsiteY176" fmla="*/ 855010 h 1528561"/>
              <a:gd name="connsiteX177" fmla="*/ 30756 w 2005264"/>
              <a:gd name="connsiteY177" fmla="*/ 885766 h 1528561"/>
              <a:gd name="connsiteX178" fmla="*/ 61512 w 2005264"/>
              <a:gd name="connsiteY178" fmla="*/ 855010 h 1528561"/>
              <a:gd name="connsiteX179" fmla="*/ 30756 w 2005264"/>
              <a:gd name="connsiteY179" fmla="*/ 824254 h 1528561"/>
              <a:gd name="connsiteX180" fmla="*/ 1974508 w 2005264"/>
              <a:gd name="connsiteY180" fmla="*/ 642795 h 1528561"/>
              <a:gd name="connsiteX181" fmla="*/ 1943752 w 2005264"/>
              <a:gd name="connsiteY181" fmla="*/ 673551 h 1528561"/>
              <a:gd name="connsiteX182" fmla="*/ 1974508 w 2005264"/>
              <a:gd name="connsiteY182" fmla="*/ 704307 h 1528561"/>
              <a:gd name="connsiteX183" fmla="*/ 2005264 w 2005264"/>
              <a:gd name="connsiteY183" fmla="*/ 673551 h 1528561"/>
              <a:gd name="connsiteX184" fmla="*/ 1974508 w 2005264"/>
              <a:gd name="connsiteY184" fmla="*/ 642795 h 1528561"/>
              <a:gd name="connsiteX185" fmla="*/ 1731539 w 2005264"/>
              <a:gd name="connsiteY185" fmla="*/ 639720 h 1528561"/>
              <a:gd name="connsiteX186" fmla="*/ 1700783 w 2005264"/>
              <a:gd name="connsiteY186" fmla="*/ 670476 h 1528561"/>
              <a:gd name="connsiteX187" fmla="*/ 1731539 w 2005264"/>
              <a:gd name="connsiteY187" fmla="*/ 701232 h 1528561"/>
              <a:gd name="connsiteX188" fmla="*/ 1762295 w 2005264"/>
              <a:gd name="connsiteY188" fmla="*/ 670476 h 1528561"/>
              <a:gd name="connsiteX189" fmla="*/ 1731539 w 2005264"/>
              <a:gd name="connsiteY189" fmla="*/ 639720 h 1528561"/>
              <a:gd name="connsiteX190" fmla="*/ 1488570 w 2005264"/>
              <a:gd name="connsiteY190" fmla="*/ 636644 h 1528561"/>
              <a:gd name="connsiteX191" fmla="*/ 1457814 w 2005264"/>
              <a:gd name="connsiteY191" fmla="*/ 667400 h 1528561"/>
              <a:gd name="connsiteX192" fmla="*/ 1488570 w 2005264"/>
              <a:gd name="connsiteY192" fmla="*/ 698156 h 1528561"/>
              <a:gd name="connsiteX193" fmla="*/ 1519326 w 2005264"/>
              <a:gd name="connsiteY193" fmla="*/ 667400 h 1528561"/>
              <a:gd name="connsiteX194" fmla="*/ 1488570 w 2005264"/>
              <a:gd name="connsiteY194" fmla="*/ 636644 h 1528561"/>
              <a:gd name="connsiteX195" fmla="*/ 1245601 w 2005264"/>
              <a:gd name="connsiteY195" fmla="*/ 633569 h 1528561"/>
              <a:gd name="connsiteX196" fmla="*/ 1214845 w 2005264"/>
              <a:gd name="connsiteY196" fmla="*/ 664325 h 1528561"/>
              <a:gd name="connsiteX197" fmla="*/ 1245601 w 2005264"/>
              <a:gd name="connsiteY197" fmla="*/ 695081 h 1528561"/>
              <a:gd name="connsiteX198" fmla="*/ 1276357 w 2005264"/>
              <a:gd name="connsiteY198" fmla="*/ 664325 h 1528561"/>
              <a:gd name="connsiteX199" fmla="*/ 1245601 w 2005264"/>
              <a:gd name="connsiteY199" fmla="*/ 633569 h 1528561"/>
              <a:gd name="connsiteX200" fmla="*/ 1002632 w 2005264"/>
              <a:gd name="connsiteY200" fmla="*/ 630493 h 1528561"/>
              <a:gd name="connsiteX201" fmla="*/ 971876 w 2005264"/>
              <a:gd name="connsiteY201" fmla="*/ 661249 h 1528561"/>
              <a:gd name="connsiteX202" fmla="*/ 1002632 w 2005264"/>
              <a:gd name="connsiteY202" fmla="*/ 692005 h 1528561"/>
              <a:gd name="connsiteX203" fmla="*/ 1033388 w 2005264"/>
              <a:gd name="connsiteY203" fmla="*/ 661249 h 1528561"/>
              <a:gd name="connsiteX204" fmla="*/ 1002632 w 2005264"/>
              <a:gd name="connsiteY204" fmla="*/ 630493 h 1528561"/>
              <a:gd name="connsiteX205" fmla="*/ 759663 w 2005264"/>
              <a:gd name="connsiteY205" fmla="*/ 627418 h 1528561"/>
              <a:gd name="connsiteX206" fmla="*/ 728907 w 2005264"/>
              <a:gd name="connsiteY206" fmla="*/ 658174 h 1528561"/>
              <a:gd name="connsiteX207" fmla="*/ 759663 w 2005264"/>
              <a:gd name="connsiteY207" fmla="*/ 688930 h 1528561"/>
              <a:gd name="connsiteX208" fmla="*/ 790419 w 2005264"/>
              <a:gd name="connsiteY208" fmla="*/ 658174 h 1528561"/>
              <a:gd name="connsiteX209" fmla="*/ 759663 w 2005264"/>
              <a:gd name="connsiteY209" fmla="*/ 627418 h 1528561"/>
              <a:gd name="connsiteX210" fmla="*/ 516694 w 2005264"/>
              <a:gd name="connsiteY210" fmla="*/ 624342 h 1528561"/>
              <a:gd name="connsiteX211" fmla="*/ 485938 w 2005264"/>
              <a:gd name="connsiteY211" fmla="*/ 655098 h 1528561"/>
              <a:gd name="connsiteX212" fmla="*/ 516694 w 2005264"/>
              <a:gd name="connsiteY212" fmla="*/ 685854 h 1528561"/>
              <a:gd name="connsiteX213" fmla="*/ 547450 w 2005264"/>
              <a:gd name="connsiteY213" fmla="*/ 655098 h 1528561"/>
              <a:gd name="connsiteX214" fmla="*/ 516694 w 2005264"/>
              <a:gd name="connsiteY214" fmla="*/ 624342 h 1528561"/>
              <a:gd name="connsiteX215" fmla="*/ 273725 w 2005264"/>
              <a:gd name="connsiteY215" fmla="*/ 621267 h 1528561"/>
              <a:gd name="connsiteX216" fmla="*/ 242969 w 2005264"/>
              <a:gd name="connsiteY216" fmla="*/ 652023 h 1528561"/>
              <a:gd name="connsiteX217" fmla="*/ 273725 w 2005264"/>
              <a:gd name="connsiteY217" fmla="*/ 682779 h 1528561"/>
              <a:gd name="connsiteX218" fmla="*/ 304481 w 2005264"/>
              <a:gd name="connsiteY218" fmla="*/ 652023 h 1528561"/>
              <a:gd name="connsiteX219" fmla="*/ 273725 w 2005264"/>
              <a:gd name="connsiteY219" fmla="*/ 621267 h 1528561"/>
              <a:gd name="connsiteX220" fmla="*/ 30756 w 2005264"/>
              <a:gd name="connsiteY220" fmla="*/ 618191 h 1528561"/>
              <a:gd name="connsiteX221" fmla="*/ 0 w 2005264"/>
              <a:gd name="connsiteY221" fmla="*/ 648947 h 1528561"/>
              <a:gd name="connsiteX222" fmla="*/ 30756 w 2005264"/>
              <a:gd name="connsiteY222" fmla="*/ 679703 h 1528561"/>
              <a:gd name="connsiteX223" fmla="*/ 61512 w 2005264"/>
              <a:gd name="connsiteY223" fmla="*/ 648947 h 1528561"/>
              <a:gd name="connsiteX224" fmla="*/ 30756 w 2005264"/>
              <a:gd name="connsiteY224" fmla="*/ 618191 h 1528561"/>
              <a:gd name="connsiteX225" fmla="*/ 1974508 w 2005264"/>
              <a:gd name="connsiteY225" fmla="*/ 436731 h 1528561"/>
              <a:gd name="connsiteX226" fmla="*/ 1943752 w 2005264"/>
              <a:gd name="connsiteY226" fmla="*/ 467487 h 1528561"/>
              <a:gd name="connsiteX227" fmla="*/ 1974508 w 2005264"/>
              <a:gd name="connsiteY227" fmla="*/ 498243 h 1528561"/>
              <a:gd name="connsiteX228" fmla="*/ 2005264 w 2005264"/>
              <a:gd name="connsiteY228" fmla="*/ 467487 h 1528561"/>
              <a:gd name="connsiteX229" fmla="*/ 1974508 w 2005264"/>
              <a:gd name="connsiteY229" fmla="*/ 436731 h 1528561"/>
              <a:gd name="connsiteX230" fmla="*/ 1731539 w 2005264"/>
              <a:gd name="connsiteY230" fmla="*/ 433656 h 1528561"/>
              <a:gd name="connsiteX231" fmla="*/ 1700783 w 2005264"/>
              <a:gd name="connsiteY231" fmla="*/ 464412 h 1528561"/>
              <a:gd name="connsiteX232" fmla="*/ 1731539 w 2005264"/>
              <a:gd name="connsiteY232" fmla="*/ 495168 h 1528561"/>
              <a:gd name="connsiteX233" fmla="*/ 1762295 w 2005264"/>
              <a:gd name="connsiteY233" fmla="*/ 464412 h 1528561"/>
              <a:gd name="connsiteX234" fmla="*/ 1731539 w 2005264"/>
              <a:gd name="connsiteY234" fmla="*/ 433656 h 1528561"/>
              <a:gd name="connsiteX235" fmla="*/ 1488570 w 2005264"/>
              <a:gd name="connsiteY235" fmla="*/ 430580 h 1528561"/>
              <a:gd name="connsiteX236" fmla="*/ 1457814 w 2005264"/>
              <a:gd name="connsiteY236" fmla="*/ 461336 h 1528561"/>
              <a:gd name="connsiteX237" fmla="*/ 1488570 w 2005264"/>
              <a:gd name="connsiteY237" fmla="*/ 492092 h 1528561"/>
              <a:gd name="connsiteX238" fmla="*/ 1519326 w 2005264"/>
              <a:gd name="connsiteY238" fmla="*/ 461336 h 1528561"/>
              <a:gd name="connsiteX239" fmla="*/ 1488570 w 2005264"/>
              <a:gd name="connsiteY239" fmla="*/ 430580 h 1528561"/>
              <a:gd name="connsiteX240" fmla="*/ 1245601 w 2005264"/>
              <a:gd name="connsiteY240" fmla="*/ 427505 h 1528561"/>
              <a:gd name="connsiteX241" fmla="*/ 1214845 w 2005264"/>
              <a:gd name="connsiteY241" fmla="*/ 458261 h 1528561"/>
              <a:gd name="connsiteX242" fmla="*/ 1245601 w 2005264"/>
              <a:gd name="connsiteY242" fmla="*/ 489017 h 1528561"/>
              <a:gd name="connsiteX243" fmla="*/ 1276357 w 2005264"/>
              <a:gd name="connsiteY243" fmla="*/ 458261 h 1528561"/>
              <a:gd name="connsiteX244" fmla="*/ 1245601 w 2005264"/>
              <a:gd name="connsiteY244" fmla="*/ 427505 h 1528561"/>
              <a:gd name="connsiteX245" fmla="*/ 1002632 w 2005264"/>
              <a:gd name="connsiteY245" fmla="*/ 424429 h 1528561"/>
              <a:gd name="connsiteX246" fmla="*/ 971876 w 2005264"/>
              <a:gd name="connsiteY246" fmla="*/ 455185 h 1528561"/>
              <a:gd name="connsiteX247" fmla="*/ 1002632 w 2005264"/>
              <a:gd name="connsiteY247" fmla="*/ 485941 h 1528561"/>
              <a:gd name="connsiteX248" fmla="*/ 1033388 w 2005264"/>
              <a:gd name="connsiteY248" fmla="*/ 455185 h 1528561"/>
              <a:gd name="connsiteX249" fmla="*/ 1002632 w 2005264"/>
              <a:gd name="connsiteY249" fmla="*/ 424429 h 1528561"/>
              <a:gd name="connsiteX250" fmla="*/ 759663 w 2005264"/>
              <a:gd name="connsiteY250" fmla="*/ 421354 h 1528561"/>
              <a:gd name="connsiteX251" fmla="*/ 728907 w 2005264"/>
              <a:gd name="connsiteY251" fmla="*/ 452110 h 1528561"/>
              <a:gd name="connsiteX252" fmla="*/ 759663 w 2005264"/>
              <a:gd name="connsiteY252" fmla="*/ 482866 h 1528561"/>
              <a:gd name="connsiteX253" fmla="*/ 790419 w 2005264"/>
              <a:gd name="connsiteY253" fmla="*/ 452110 h 1528561"/>
              <a:gd name="connsiteX254" fmla="*/ 759663 w 2005264"/>
              <a:gd name="connsiteY254" fmla="*/ 421354 h 1528561"/>
              <a:gd name="connsiteX255" fmla="*/ 516694 w 2005264"/>
              <a:gd name="connsiteY255" fmla="*/ 418278 h 1528561"/>
              <a:gd name="connsiteX256" fmla="*/ 485938 w 2005264"/>
              <a:gd name="connsiteY256" fmla="*/ 449034 h 1528561"/>
              <a:gd name="connsiteX257" fmla="*/ 516694 w 2005264"/>
              <a:gd name="connsiteY257" fmla="*/ 479790 h 1528561"/>
              <a:gd name="connsiteX258" fmla="*/ 547450 w 2005264"/>
              <a:gd name="connsiteY258" fmla="*/ 449034 h 1528561"/>
              <a:gd name="connsiteX259" fmla="*/ 516694 w 2005264"/>
              <a:gd name="connsiteY259" fmla="*/ 418278 h 1528561"/>
              <a:gd name="connsiteX260" fmla="*/ 273725 w 2005264"/>
              <a:gd name="connsiteY260" fmla="*/ 415203 h 1528561"/>
              <a:gd name="connsiteX261" fmla="*/ 242969 w 2005264"/>
              <a:gd name="connsiteY261" fmla="*/ 445959 h 1528561"/>
              <a:gd name="connsiteX262" fmla="*/ 273725 w 2005264"/>
              <a:gd name="connsiteY262" fmla="*/ 476715 h 1528561"/>
              <a:gd name="connsiteX263" fmla="*/ 304481 w 2005264"/>
              <a:gd name="connsiteY263" fmla="*/ 445959 h 1528561"/>
              <a:gd name="connsiteX264" fmla="*/ 273725 w 2005264"/>
              <a:gd name="connsiteY264" fmla="*/ 415203 h 1528561"/>
              <a:gd name="connsiteX265" fmla="*/ 30756 w 2005264"/>
              <a:gd name="connsiteY265" fmla="*/ 412127 h 1528561"/>
              <a:gd name="connsiteX266" fmla="*/ 0 w 2005264"/>
              <a:gd name="connsiteY266" fmla="*/ 442883 h 1528561"/>
              <a:gd name="connsiteX267" fmla="*/ 30756 w 2005264"/>
              <a:gd name="connsiteY267" fmla="*/ 473639 h 1528561"/>
              <a:gd name="connsiteX268" fmla="*/ 61512 w 2005264"/>
              <a:gd name="connsiteY268" fmla="*/ 442883 h 1528561"/>
              <a:gd name="connsiteX269" fmla="*/ 30756 w 2005264"/>
              <a:gd name="connsiteY269" fmla="*/ 412127 h 1528561"/>
              <a:gd name="connsiteX270" fmla="*/ 1974508 w 2005264"/>
              <a:gd name="connsiteY270" fmla="*/ 230668 h 1528561"/>
              <a:gd name="connsiteX271" fmla="*/ 1943752 w 2005264"/>
              <a:gd name="connsiteY271" fmla="*/ 261424 h 1528561"/>
              <a:gd name="connsiteX272" fmla="*/ 1974508 w 2005264"/>
              <a:gd name="connsiteY272" fmla="*/ 292180 h 1528561"/>
              <a:gd name="connsiteX273" fmla="*/ 2005264 w 2005264"/>
              <a:gd name="connsiteY273" fmla="*/ 261424 h 1528561"/>
              <a:gd name="connsiteX274" fmla="*/ 1974508 w 2005264"/>
              <a:gd name="connsiteY274" fmla="*/ 230668 h 1528561"/>
              <a:gd name="connsiteX275" fmla="*/ 1731539 w 2005264"/>
              <a:gd name="connsiteY275" fmla="*/ 227593 h 1528561"/>
              <a:gd name="connsiteX276" fmla="*/ 1700783 w 2005264"/>
              <a:gd name="connsiteY276" fmla="*/ 258349 h 1528561"/>
              <a:gd name="connsiteX277" fmla="*/ 1731539 w 2005264"/>
              <a:gd name="connsiteY277" fmla="*/ 289105 h 1528561"/>
              <a:gd name="connsiteX278" fmla="*/ 1762295 w 2005264"/>
              <a:gd name="connsiteY278" fmla="*/ 258349 h 1528561"/>
              <a:gd name="connsiteX279" fmla="*/ 1731539 w 2005264"/>
              <a:gd name="connsiteY279" fmla="*/ 227593 h 1528561"/>
              <a:gd name="connsiteX280" fmla="*/ 1488570 w 2005264"/>
              <a:gd name="connsiteY280" fmla="*/ 224517 h 1528561"/>
              <a:gd name="connsiteX281" fmla="*/ 1457814 w 2005264"/>
              <a:gd name="connsiteY281" fmla="*/ 255273 h 1528561"/>
              <a:gd name="connsiteX282" fmla="*/ 1488570 w 2005264"/>
              <a:gd name="connsiteY282" fmla="*/ 286029 h 1528561"/>
              <a:gd name="connsiteX283" fmla="*/ 1519326 w 2005264"/>
              <a:gd name="connsiteY283" fmla="*/ 255273 h 1528561"/>
              <a:gd name="connsiteX284" fmla="*/ 1488570 w 2005264"/>
              <a:gd name="connsiteY284" fmla="*/ 224517 h 1528561"/>
              <a:gd name="connsiteX285" fmla="*/ 1245601 w 2005264"/>
              <a:gd name="connsiteY285" fmla="*/ 221442 h 1528561"/>
              <a:gd name="connsiteX286" fmla="*/ 1214845 w 2005264"/>
              <a:gd name="connsiteY286" fmla="*/ 252198 h 1528561"/>
              <a:gd name="connsiteX287" fmla="*/ 1245601 w 2005264"/>
              <a:gd name="connsiteY287" fmla="*/ 282954 h 1528561"/>
              <a:gd name="connsiteX288" fmla="*/ 1276357 w 2005264"/>
              <a:gd name="connsiteY288" fmla="*/ 252198 h 1528561"/>
              <a:gd name="connsiteX289" fmla="*/ 1245601 w 2005264"/>
              <a:gd name="connsiteY289" fmla="*/ 221442 h 1528561"/>
              <a:gd name="connsiteX290" fmla="*/ 1002632 w 2005264"/>
              <a:gd name="connsiteY290" fmla="*/ 218366 h 1528561"/>
              <a:gd name="connsiteX291" fmla="*/ 971876 w 2005264"/>
              <a:gd name="connsiteY291" fmla="*/ 249122 h 1528561"/>
              <a:gd name="connsiteX292" fmla="*/ 1002632 w 2005264"/>
              <a:gd name="connsiteY292" fmla="*/ 279878 h 1528561"/>
              <a:gd name="connsiteX293" fmla="*/ 1033388 w 2005264"/>
              <a:gd name="connsiteY293" fmla="*/ 249122 h 1528561"/>
              <a:gd name="connsiteX294" fmla="*/ 1002632 w 2005264"/>
              <a:gd name="connsiteY294" fmla="*/ 218366 h 1528561"/>
              <a:gd name="connsiteX295" fmla="*/ 759663 w 2005264"/>
              <a:gd name="connsiteY295" fmla="*/ 215291 h 1528561"/>
              <a:gd name="connsiteX296" fmla="*/ 728907 w 2005264"/>
              <a:gd name="connsiteY296" fmla="*/ 246047 h 1528561"/>
              <a:gd name="connsiteX297" fmla="*/ 759663 w 2005264"/>
              <a:gd name="connsiteY297" fmla="*/ 276803 h 1528561"/>
              <a:gd name="connsiteX298" fmla="*/ 790419 w 2005264"/>
              <a:gd name="connsiteY298" fmla="*/ 246047 h 1528561"/>
              <a:gd name="connsiteX299" fmla="*/ 759663 w 2005264"/>
              <a:gd name="connsiteY299" fmla="*/ 215291 h 1528561"/>
              <a:gd name="connsiteX300" fmla="*/ 516694 w 2005264"/>
              <a:gd name="connsiteY300" fmla="*/ 212215 h 1528561"/>
              <a:gd name="connsiteX301" fmla="*/ 485938 w 2005264"/>
              <a:gd name="connsiteY301" fmla="*/ 242971 h 1528561"/>
              <a:gd name="connsiteX302" fmla="*/ 516694 w 2005264"/>
              <a:gd name="connsiteY302" fmla="*/ 273727 h 1528561"/>
              <a:gd name="connsiteX303" fmla="*/ 547450 w 2005264"/>
              <a:gd name="connsiteY303" fmla="*/ 242971 h 1528561"/>
              <a:gd name="connsiteX304" fmla="*/ 516694 w 2005264"/>
              <a:gd name="connsiteY304" fmla="*/ 212215 h 1528561"/>
              <a:gd name="connsiteX305" fmla="*/ 273725 w 2005264"/>
              <a:gd name="connsiteY305" fmla="*/ 209140 h 1528561"/>
              <a:gd name="connsiteX306" fmla="*/ 242969 w 2005264"/>
              <a:gd name="connsiteY306" fmla="*/ 239896 h 1528561"/>
              <a:gd name="connsiteX307" fmla="*/ 273725 w 2005264"/>
              <a:gd name="connsiteY307" fmla="*/ 270652 h 1528561"/>
              <a:gd name="connsiteX308" fmla="*/ 304481 w 2005264"/>
              <a:gd name="connsiteY308" fmla="*/ 239896 h 1528561"/>
              <a:gd name="connsiteX309" fmla="*/ 273725 w 2005264"/>
              <a:gd name="connsiteY309" fmla="*/ 209140 h 1528561"/>
              <a:gd name="connsiteX310" fmla="*/ 30756 w 2005264"/>
              <a:gd name="connsiteY310" fmla="*/ 206064 h 1528561"/>
              <a:gd name="connsiteX311" fmla="*/ 0 w 2005264"/>
              <a:gd name="connsiteY311" fmla="*/ 236820 h 1528561"/>
              <a:gd name="connsiteX312" fmla="*/ 30756 w 2005264"/>
              <a:gd name="connsiteY312" fmla="*/ 267576 h 1528561"/>
              <a:gd name="connsiteX313" fmla="*/ 61512 w 2005264"/>
              <a:gd name="connsiteY313" fmla="*/ 236820 h 1528561"/>
              <a:gd name="connsiteX314" fmla="*/ 30756 w 2005264"/>
              <a:gd name="connsiteY314" fmla="*/ 206064 h 1528561"/>
              <a:gd name="connsiteX315" fmla="*/ 1974508 w 2005264"/>
              <a:gd name="connsiteY315" fmla="*/ 24604 h 1528561"/>
              <a:gd name="connsiteX316" fmla="*/ 1943752 w 2005264"/>
              <a:gd name="connsiteY316" fmla="*/ 55360 h 1528561"/>
              <a:gd name="connsiteX317" fmla="*/ 1974508 w 2005264"/>
              <a:gd name="connsiteY317" fmla="*/ 86116 h 1528561"/>
              <a:gd name="connsiteX318" fmla="*/ 2005264 w 2005264"/>
              <a:gd name="connsiteY318" fmla="*/ 55360 h 1528561"/>
              <a:gd name="connsiteX319" fmla="*/ 1974508 w 2005264"/>
              <a:gd name="connsiteY319" fmla="*/ 24604 h 1528561"/>
              <a:gd name="connsiteX320" fmla="*/ 1731539 w 2005264"/>
              <a:gd name="connsiteY320" fmla="*/ 21529 h 1528561"/>
              <a:gd name="connsiteX321" fmla="*/ 1700783 w 2005264"/>
              <a:gd name="connsiteY321" fmla="*/ 52285 h 1528561"/>
              <a:gd name="connsiteX322" fmla="*/ 1731539 w 2005264"/>
              <a:gd name="connsiteY322" fmla="*/ 83041 h 1528561"/>
              <a:gd name="connsiteX323" fmla="*/ 1762295 w 2005264"/>
              <a:gd name="connsiteY323" fmla="*/ 52285 h 1528561"/>
              <a:gd name="connsiteX324" fmla="*/ 1731539 w 2005264"/>
              <a:gd name="connsiteY324" fmla="*/ 21529 h 1528561"/>
              <a:gd name="connsiteX325" fmla="*/ 1488570 w 2005264"/>
              <a:gd name="connsiteY325" fmla="*/ 18453 h 1528561"/>
              <a:gd name="connsiteX326" fmla="*/ 1457814 w 2005264"/>
              <a:gd name="connsiteY326" fmla="*/ 49209 h 1528561"/>
              <a:gd name="connsiteX327" fmla="*/ 1488570 w 2005264"/>
              <a:gd name="connsiteY327" fmla="*/ 79965 h 1528561"/>
              <a:gd name="connsiteX328" fmla="*/ 1519326 w 2005264"/>
              <a:gd name="connsiteY328" fmla="*/ 49209 h 1528561"/>
              <a:gd name="connsiteX329" fmla="*/ 1488570 w 2005264"/>
              <a:gd name="connsiteY329" fmla="*/ 18453 h 1528561"/>
              <a:gd name="connsiteX330" fmla="*/ 1245601 w 2005264"/>
              <a:gd name="connsiteY330" fmla="*/ 15378 h 1528561"/>
              <a:gd name="connsiteX331" fmla="*/ 1214845 w 2005264"/>
              <a:gd name="connsiteY331" fmla="*/ 46134 h 1528561"/>
              <a:gd name="connsiteX332" fmla="*/ 1245601 w 2005264"/>
              <a:gd name="connsiteY332" fmla="*/ 76890 h 1528561"/>
              <a:gd name="connsiteX333" fmla="*/ 1276357 w 2005264"/>
              <a:gd name="connsiteY333" fmla="*/ 46134 h 1528561"/>
              <a:gd name="connsiteX334" fmla="*/ 1245601 w 2005264"/>
              <a:gd name="connsiteY334" fmla="*/ 15378 h 1528561"/>
              <a:gd name="connsiteX335" fmla="*/ 1002632 w 2005264"/>
              <a:gd name="connsiteY335" fmla="*/ 12302 h 1528561"/>
              <a:gd name="connsiteX336" fmla="*/ 971876 w 2005264"/>
              <a:gd name="connsiteY336" fmla="*/ 43058 h 1528561"/>
              <a:gd name="connsiteX337" fmla="*/ 1002632 w 2005264"/>
              <a:gd name="connsiteY337" fmla="*/ 73814 h 1528561"/>
              <a:gd name="connsiteX338" fmla="*/ 1033388 w 2005264"/>
              <a:gd name="connsiteY338" fmla="*/ 43058 h 1528561"/>
              <a:gd name="connsiteX339" fmla="*/ 1002632 w 2005264"/>
              <a:gd name="connsiteY339" fmla="*/ 12302 h 1528561"/>
              <a:gd name="connsiteX340" fmla="*/ 759663 w 2005264"/>
              <a:gd name="connsiteY340" fmla="*/ 9227 h 1528561"/>
              <a:gd name="connsiteX341" fmla="*/ 728907 w 2005264"/>
              <a:gd name="connsiteY341" fmla="*/ 39983 h 1528561"/>
              <a:gd name="connsiteX342" fmla="*/ 759663 w 2005264"/>
              <a:gd name="connsiteY342" fmla="*/ 70739 h 1528561"/>
              <a:gd name="connsiteX343" fmla="*/ 790419 w 2005264"/>
              <a:gd name="connsiteY343" fmla="*/ 39983 h 1528561"/>
              <a:gd name="connsiteX344" fmla="*/ 759663 w 2005264"/>
              <a:gd name="connsiteY344" fmla="*/ 9227 h 1528561"/>
              <a:gd name="connsiteX345" fmla="*/ 516694 w 2005264"/>
              <a:gd name="connsiteY345" fmla="*/ 6151 h 1528561"/>
              <a:gd name="connsiteX346" fmla="*/ 485938 w 2005264"/>
              <a:gd name="connsiteY346" fmla="*/ 36907 h 1528561"/>
              <a:gd name="connsiteX347" fmla="*/ 516694 w 2005264"/>
              <a:gd name="connsiteY347" fmla="*/ 67663 h 1528561"/>
              <a:gd name="connsiteX348" fmla="*/ 547450 w 2005264"/>
              <a:gd name="connsiteY348" fmla="*/ 36907 h 1528561"/>
              <a:gd name="connsiteX349" fmla="*/ 516694 w 2005264"/>
              <a:gd name="connsiteY349" fmla="*/ 6151 h 1528561"/>
              <a:gd name="connsiteX350" fmla="*/ 273725 w 2005264"/>
              <a:gd name="connsiteY350" fmla="*/ 3076 h 1528561"/>
              <a:gd name="connsiteX351" fmla="*/ 242969 w 2005264"/>
              <a:gd name="connsiteY351" fmla="*/ 33832 h 1528561"/>
              <a:gd name="connsiteX352" fmla="*/ 273725 w 2005264"/>
              <a:gd name="connsiteY352" fmla="*/ 64588 h 1528561"/>
              <a:gd name="connsiteX353" fmla="*/ 304481 w 2005264"/>
              <a:gd name="connsiteY353" fmla="*/ 33832 h 1528561"/>
              <a:gd name="connsiteX354" fmla="*/ 273725 w 2005264"/>
              <a:gd name="connsiteY354" fmla="*/ 3076 h 1528561"/>
              <a:gd name="connsiteX355" fmla="*/ 30756 w 2005264"/>
              <a:gd name="connsiteY355" fmla="*/ 0 h 1528561"/>
              <a:gd name="connsiteX356" fmla="*/ 0 w 2005264"/>
              <a:gd name="connsiteY356" fmla="*/ 30756 h 1528561"/>
              <a:gd name="connsiteX357" fmla="*/ 30756 w 2005264"/>
              <a:gd name="connsiteY357" fmla="*/ 61512 h 1528561"/>
              <a:gd name="connsiteX358" fmla="*/ 61512 w 2005264"/>
              <a:gd name="connsiteY358" fmla="*/ 30756 h 1528561"/>
              <a:gd name="connsiteX359" fmla="*/ 30756 w 2005264"/>
              <a:gd name="connsiteY359" fmla="*/ 0 h 1528561"/>
            </a:gdLst>
            <a:ahLst/>
            <a:cxnLst/>
            <a:rect l="l" t="t" r="r" b="b"/>
            <a:pathLst>
              <a:path w="2005264" h="1528561">
                <a:moveTo>
                  <a:pt x="1974508" y="1467049"/>
                </a:moveTo>
                <a:cubicBezTo>
                  <a:pt x="1957522" y="1467049"/>
                  <a:pt x="1943752" y="1480819"/>
                  <a:pt x="1943752" y="1497805"/>
                </a:cubicBezTo>
                <a:cubicBezTo>
                  <a:pt x="1943752" y="1514791"/>
                  <a:pt x="1957522" y="1528561"/>
                  <a:pt x="1974508" y="1528561"/>
                </a:cubicBezTo>
                <a:cubicBezTo>
                  <a:pt x="1991494" y="1528561"/>
                  <a:pt x="2005264" y="1514791"/>
                  <a:pt x="2005264" y="1497805"/>
                </a:cubicBezTo>
                <a:cubicBezTo>
                  <a:pt x="2005264" y="1480819"/>
                  <a:pt x="1991494" y="1467049"/>
                  <a:pt x="1974508" y="1467049"/>
                </a:cubicBezTo>
                <a:close/>
                <a:moveTo>
                  <a:pt x="1731539" y="1463974"/>
                </a:moveTo>
                <a:cubicBezTo>
                  <a:pt x="1714553" y="1463974"/>
                  <a:pt x="1700783" y="1477744"/>
                  <a:pt x="1700783" y="1494730"/>
                </a:cubicBezTo>
                <a:cubicBezTo>
                  <a:pt x="1700783" y="1511716"/>
                  <a:pt x="1714553" y="1525486"/>
                  <a:pt x="1731539" y="1525486"/>
                </a:cubicBezTo>
                <a:cubicBezTo>
                  <a:pt x="1748525" y="1525486"/>
                  <a:pt x="1762295" y="1511716"/>
                  <a:pt x="1762295" y="1494730"/>
                </a:cubicBezTo>
                <a:cubicBezTo>
                  <a:pt x="1762295" y="1477744"/>
                  <a:pt x="1748525" y="1463974"/>
                  <a:pt x="1731539" y="1463974"/>
                </a:cubicBezTo>
                <a:close/>
                <a:moveTo>
                  <a:pt x="1488570" y="1460898"/>
                </a:moveTo>
                <a:cubicBezTo>
                  <a:pt x="1471584" y="1460898"/>
                  <a:pt x="1457814" y="1474668"/>
                  <a:pt x="1457814" y="1491654"/>
                </a:cubicBezTo>
                <a:cubicBezTo>
                  <a:pt x="1457814" y="1508640"/>
                  <a:pt x="1471584" y="1522410"/>
                  <a:pt x="1488570" y="1522410"/>
                </a:cubicBezTo>
                <a:cubicBezTo>
                  <a:pt x="1505556" y="1522410"/>
                  <a:pt x="1519326" y="1508640"/>
                  <a:pt x="1519326" y="1491654"/>
                </a:cubicBezTo>
                <a:cubicBezTo>
                  <a:pt x="1519326" y="1474668"/>
                  <a:pt x="1505556" y="1460898"/>
                  <a:pt x="1488570" y="1460898"/>
                </a:cubicBezTo>
                <a:close/>
                <a:moveTo>
                  <a:pt x="1245601" y="1457823"/>
                </a:moveTo>
                <a:cubicBezTo>
                  <a:pt x="1228615" y="1457823"/>
                  <a:pt x="1214845" y="1471593"/>
                  <a:pt x="1214845" y="1488579"/>
                </a:cubicBezTo>
                <a:cubicBezTo>
                  <a:pt x="1214845" y="1505565"/>
                  <a:pt x="1228615" y="1519335"/>
                  <a:pt x="1245601" y="1519335"/>
                </a:cubicBezTo>
                <a:cubicBezTo>
                  <a:pt x="1262587" y="1519335"/>
                  <a:pt x="1276357" y="1505565"/>
                  <a:pt x="1276357" y="1488579"/>
                </a:cubicBezTo>
                <a:cubicBezTo>
                  <a:pt x="1276357" y="1471593"/>
                  <a:pt x="1262587" y="1457823"/>
                  <a:pt x="1245601" y="1457823"/>
                </a:cubicBezTo>
                <a:close/>
                <a:moveTo>
                  <a:pt x="1002632" y="1454747"/>
                </a:moveTo>
                <a:cubicBezTo>
                  <a:pt x="985646" y="1454747"/>
                  <a:pt x="971876" y="1468517"/>
                  <a:pt x="971876" y="1485503"/>
                </a:cubicBezTo>
                <a:cubicBezTo>
                  <a:pt x="971876" y="1502489"/>
                  <a:pt x="985646" y="1516259"/>
                  <a:pt x="1002632" y="1516259"/>
                </a:cubicBezTo>
                <a:cubicBezTo>
                  <a:pt x="1019618" y="1516259"/>
                  <a:pt x="1033388" y="1502489"/>
                  <a:pt x="1033388" y="1485503"/>
                </a:cubicBezTo>
                <a:cubicBezTo>
                  <a:pt x="1033388" y="1468517"/>
                  <a:pt x="1019618" y="1454747"/>
                  <a:pt x="1002632" y="1454747"/>
                </a:cubicBezTo>
                <a:close/>
                <a:moveTo>
                  <a:pt x="759663" y="1451672"/>
                </a:moveTo>
                <a:cubicBezTo>
                  <a:pt x="742677" y="1451672"/>
                  <a:pt x="728907" y="1465442"/>
                  <a:pt x="728907" y="1482428"/>
                </a:cubicBezTo>
                <a:cubicBezTo>
                  <a:pt x="728907" y="1499414"/>
                  <a:pt x="742677" y="1513184"/>
                  <a:pt x="759663" y="1513184"/>
                </a:cubicBezTo>
                <a:cubicBezTo>
                  <a:pt x="776649" y="1513184"/>
                  <a:pt x="790419" y="1499414"/>
                  <a:pt x="790419" y="1482428"/>
                </a:cubicBezTo>
                <a:cubicBezTo>
                  <a:pt x="790419" y="1465442"/>
                  <a:pt x="776649" y="1451672"/>
                  <a:pt x="759663" y="1451672"/>
                </a:cubicBezTo>
                <a:close/>
                <a:moveTo>
                  <a:pt x="516694" y="1448596"/>
                </a:moveTo>
                <a:cubicBezTo>
                  <a:pt x="499708" y="1448596"/>
                  <a:pt x="485938" y="1462366"/>
                  <a:pt x="485938" y="1479352"/>
                </a:cubicBezTo>
                <a:cubicBezTo>
                  <a:pt x="485938" y="1496338"/>
                  <a:pt x="499708" y="1510108"/>
                  <a:pt x="516694" y="1510108"/>
                </a:cubicBezTo>
                <a:cubicBezTo>
                  <a:pt x="533680" y="1510108"/>
                  <a:pt x="547450" y="1496338"/>
                  <a:pt x="547450" y="1479352"/>
                </a:cubicBezTo>
                <a:cubicBezTo>
                  <a:pt x="547450" y="1462366"/>
                  <a:pt x="533680" y="1448596"/>
                  <a:pt x="516694" y="1448596"/>
                </a:cubicBezTo>
                <a:close/>
                <a:moveTo>
                  <a:pt x="273725" y="1445521"/>
                </a:moveTo>
                <a:cubicBezTo>
                  <a:pt x="256739" y="1445521"/>
                  <a:pt x="242969" y="1459291"/>
                  <a:pt x="242969" y="1476277"/>
                </a:cubicBezTo>
                <a:cubicBezTo>
                  <a:pt x="242969" y="1493263"/>
                  <a:pt x="256739" y="1507033"/>
                  <a:pt x="273725" y="1507033"/>
                </a:cubicBezTo>
                <a:cubicBezTo>
                  <a:pt x="290711" y="1507033"/>
                  <a:pt x="304481" y="1493263"/>
                  <a:pt x="304481" y="1476277"/>
                </a:cubicBezTo>
                <a:cubicBezTo>
                  <a:pt x="304481" y="1459291"/>
                  <a:pt x="290711" y="1445521"/>
                  <a:pt x="273725" y="1445521"/>
                </a:cubicBezTo>
                <a:close/>
                <a:moveTo>
                  <a:pt x="30756" y="1442445"/>
                </a:moveTo>
                <a:cubicBezTo>
                  <a:pt x="13770" y="1442445"/>
                  <a:pt x="0" y="1456215"/>
                  <a:pt x="0" y="1473201"/>
                </a:cubicBezTo>
                <a:cubicBezTo>
                  <a:pt x="0" y="1490187"/>
                  <a:pt x="13770" y="1503957"/>
                  <a:pt x="30756" y="1503957"/>
                </a:cubicBezTo>
                <a:cubicBezTo>
                  <a:pt x="47742" y="1503957"/>
                  <a:pt x="61512" y="1490187"/>
                  <a:pt x="61512" y="1473201"/>
                </a:cubicBezTo>
                <a:cubicBezTo>
                  <a:pt x="61512" y="1456215"/>
                  <a:pt x="47742" y="1442445"/>
                  <a:pt x="30756" y="1442445"/>
                </a:cubicBezTo>
                <a:close/>
                <a:moveTo>
                  <a:pt x="1974508" y="1260985"/>
                </a:moveTo>
                <a:cubicBezTo>
                  <a:pt x="1957522" y="1260985"/>
                  <a:pt x="1943752" y="1274755"/>
                  <a:pt x="1943752" y="1291741"/>
                </a:cubicBezTo>
                <a:cubicBezTo>
                  <a:pt x="1943752" y="1308727"/>
                  <a:pt x="1957522" y="1322497"/>
                  <a:pt x="1974508" y="1322497"/>
                </a:cubicBezTo>
                <a:cubicBezTo>
                  <a:pt x="1991494" y="1322497"/>
                  <a:pt x="2005264" y="1308727"/>
                  <a:pt x="2005264" y="1291741"/>
                </a:cubicBezTo>
                <a:cubicBezTo>
                  <a:pt x="2005264" y="1274755"/>
                  <a:pt x="1991494" y="1260985"/>
                  <a:pt x="1974508" y="1260985"/>
                </a:cubicBezTo>
                <a:close/>
                <a:moveTo>
                  <a:pt x="1731539" y="1257910"/>
                </a:moveTo>
                <a:cubicBezTo>
                  <a:pt x="1714553" y="1257910"/>
                  <a:pt x="1700783" y="1271680"/>
                  <a:pt x="1700783" y="1288666"/>
                </a:cubicBezTo>
                <a:cubicBezTo>
                  <a:pt x="1700783" y="1305652"/>
                  <a:pt x="1714553" y="1319422"/>
                  <a:pt x="1731539" y="1319422"/>
                </a:cubicBezTo>
                <a:cubicBezTo>
                  <a:pt x="1748525" y="1319422"/>
                  <a:pt x="1762295" y="1305652"/>
                  <a:pt x="1762295" y="1288666"/>
                </a:cubicBezTo>
                <a:cubicBezTo>
                  <a:pt x="1762295" y="1271680"/>
                  <a:pt x="1748525" y="1257910"/>
                  <a:pt x="1731539" y="1257910"/>
                </a:cubicBezTo>
                <a:close/>
                <a:moveTo>
                  <a:pt x="1488570" y="1254834"/>
                </a:moveTo>
                <a:cubicBezTo>
                  <a:pt x="1471584" y="1254834"/>
                  <a:pt x="1457814" y="1268604"/>
                  <a:pt x="1457814" y="1285590"/>
                </a:cubicBezTo>
                <a:cubicBezTo>
                  <a:pt x="1457814" y="1302576"/>
                  <a:pt x="1471584" y="1316346"/>
                  <a:pt x="1488570" y="1316346"/>
                </a:cubicBezTo>
                <a:cubicBezTo>
                  <a:pt x="1505556" y="1316346"/>
                  <a:pt x="1519326" y="1302576"/>
                  <a:pt x="1519326" y="1285590"/>
                </a:cubicBezTo>
                <a:cubicBezTo>
                  <a:pt x="1519326" y="1268604"/>
                  <a:pt x="1505556" y="1254834"/>
                  <a:pt x="1488570" y="1254834"/>
                </a:cubicBezTo>
                <a:close/>
                <a:moveTo>
                  <a:pt x="1245601" y="1251759"/>
                </a:moveTo>
                <a:cubicBezTo>
                  <a:pt x="1228615" y="1251759"/>
                  <a:pt x="1214845" y="1265529"/>
                  <a:pt x="1214845" y="1282515"/>
                </a:cubicBezTo>
                <a:cubicBezTo>
                  <a:pt x="1214845" y="1299501"/>
                  <a:pt x="1228615" y="1313271"/>
                  <a:pt x="1245601" y="1313271"/>
                </a:cubicBezTo>
                <a:cubicBezTo>
                  <a:pt x="1262587" y="1313271"/>
                  <a:pt x="1276357" y="1299501"/>
                  <a:pt x="1276357" y="1282515"/>
                </a:cubicBezTo>
                <a:cubicBezTo>
                  <a:pt x="1276357" y="1265529"/>
                  <a:pt x="1262587" y="1251759"/>
                  <a:pt x="1245601" y="1251759"/>
                </a:cubicBezTo>
                <a:close/>
                <a:moveTo>
                  <a:pt x="1002632" y="1248683"/>
                </a:moveTo>
                <a:cubicBezTo>
                  <a:pt x="985646" y="1248683"/>
                  <a:pt x="971876" y="1262453"/>
                  <a:pt x="971876" y="1279439"/>
                </a:cubicBezTo>
                <a:cubicBezTo>
                  <a:pt x="971876" y="1296425"/>
                  <a:pt x="985646" y="1310195"/>
                  <a:pt x="1002632" y="1310195"/>
                </a:cubicBezTo>
                <a:cubicBezTo>
                  <a:pt x="1019618" y="1310195"/>
                  <a:pt x="1033388" y="1296425"/>
                  <a:pt x="1033388" y="1279439"/>
                </a:cubicBezTo>
                <a:cubicBezTo>
                  <a:pt x="1033388" y="1262453"/>
                  <a:pt x="1019618" y="1248683"/>
                  <a:pt x="1002632" y="1248683"/>
                </a:cubicBezTo>
                <a:close/>
                <a:moveTo>
                  <a:pt x="759663" y="1245608"/>
                </a:moveTo>
                <a:cubicBezTo>
                  <a:pt x="742677" y="1245608"/>
                  <a:pt x="728907" y="1259378"/>
                  <a:pt x="728907" y="1276364"/>
                </a:cubicBezTo>
                <a:cubicBezTo>
                  <a:pt x="728907" y="1293350"/>
                  <a:pt x="742677" y="1307120"/>
                  <a:pt x="759663" y="1307120"/>
                </a:cubicBezTo>
                <a:cubicBezTo>
                  <a:pt x="776649" y="1307120"/>
                  <a:pt x="790419" y="1293350"/>
                  <a:pt x="790419" y="1276364"/>
                </a:cubicBezTo>
                <a:cubicBezTo>
                  <a:pt x="790419" y="1259378"/>
                  <a:pt x="776649" y="1245608"/>
                  <a:pt x="759663" y="1245608"/>
                </a:cubicBezTo>
                <a:close/>
                <a:moveTo>
                  <a:pt x="516694" y="1242532"/>
                </a:moveTo>
                <a:cubicBezTo>
                  <a:pt x="499708" y="1242532"/>
                  <a:pt x="485938" y="1256302"/>
                  <a:pt x="485938" y="1273288"/>
                </a:cubicBezTo>
                <a:cubicBezTo>
                  <a:pt x="485938" y="1290274"/>
                  <a:pt x="499708" y="1304044"/>
                  <a:pt x="516694" y="1304044"/>
                </a:cubicBezTo>
                <a:cubicBezTo>
                  <a:pt x="533680" y="1304044"/>
                  <a:pt x="547450" y="1290274"/>
                  <a:pt x="547450" y="1273288"/>
                </a:cubicBezTo>
                <a:cubicBezTo>
                  <a:pt x="547450" y="1256302"/>
                  <a:pt x="533680" y="1242532"/>
                  <a:pt x="516694" y="1242532"/>
                </a:cubicBezTo>
                <a:close/>
                <a:moveTo>
                  <a:pt x="273725" y="1239457"/>
                </a:moveTo>
                <a:cubicBezTo>
                  <a:pt x="256739" y="1239457"/>
                  <a:pt x="242969" y="1253227"/>
                  <a:pt x="242969" y="1270213"/>
                </a:cubicBezTo>
                <a:cubicBezTo>
                  <a:pt x="242969" y="1287199"/>
                  <a:pt x="256739" y="1300969"/>
                  <a:pt x="273725" y="1300969"/>
                </a:cubicBezTo>
                <a:cubicBezTo>
                  <a:pt x="290711" y="1300969"/>
                  <a:pt x="304481" y="1287199"/>
                  <a:pt x="304481" y="1270213"/>
                </a:cubicBezTo>
                <a:cubicBezTo>
                  <a:pt x="304481" y="1253227"/>
                  <a:pt x="290711" y="1239457"/>
                  <a:pt x="273725" y="1239457"/>
                </a:cubicBezTo>
                <a:close/>
                <a:moveTo>
                  <a:pt x="30756" y="1236381"/>
                </a:moveTo>
                <a:cubicBezTo>
                  <a:pt x="13770" y="1236381"/>
                  <a:pt x="0" y="1250151"/>
                  <a:pt x="0" y="1267137"/>
                </a:cubicBezTo>
                <a:cubicBezTo>
                  <a:pt x="0" y="1284123"/>
                  <a:pt x="13770" y="1297893"/>
                  <a:pt x="30756" y="1297893"/>
                </a:cubicBezTo>
                <a:cubicBezTo>
                  <a:pt x="47742" y="1297893"/>
                  <a:pt x="61512" y="1284123"/>
                  <a:pt x="61512" y="1267137"/>
                </a:cubicBezTo>
                <a:cubicBezTo>
                  <a:pt x="61512" y="1250151"/>
                  <a:pt x="47742" y="1236381"/>
                  <a:pt x="30756" y="1236381"/>
                </a:cubicBezTo>
                <a:close/>
                <a:moveTo>
                  <a:pt x="1974508" y="1054922"/>
                </a:moveTo>
                <a:cubicBezTo>
                  <a:pt x="1957522" y="1054922"/>
                  <a:pt x="1943752" y="1068692"/>
                  <a:pt x="1943752" y="1085678"/>
                </a:cubicBezTo>
                <a:cubicBezTo>
                  <a:pt x="1943752" y="1102664"/>
                  <a:pt x="1957522" y="1116434"/>
                  <a:pt x="1974508" y="1116434"/>
                </a:cubicBezTo>
                <a:cubicBezTo>
                  <a:pt x="1991494" y="1116434"/>
                  <a:pt x="2005264" y="1102664"/>
                  <a:pt x="2005264" y="1085678"/>
                </a:cubicBezTo>
                <a:cubicBezTo>
                  <a:pt x="2005264" y="1068692"/>
                  <a:pt x="1991494" y="1054922"/>
                  <a:pt x="1974508" y="1054922"/>
                </a:cubicBezTo>
                <a:close/>
                <a:moveTo>
                  <a:pt x="1731539" y="1051847"/>
                </a:moveTo>
                <a:cubicBezTo>
                  <a:pt x="1714553" y="1051847"/>
                  <a:pt x="1700783" y="1065617"/>
                  <a:pt x="1700783" y="1082603"/>
                </a:cubicBezTo>
                <a:cubicBezTo>
                  <a:pt x="1700783" y="1099589"/>
                  <a:pt x="1714553" y="1113359"/>
                  <a:pt x="1731539" y="1113359"/>
                </a:cubicBezTo>
                <a:cubicBezTo>
                  <a:pt x="1748525" y="1113359"/>
                  <a:pt x="1762295" y="1099589"/>
                  <a:pt x="1762295" y="1082603"/>
                </a:cubicBezTo>
                <a:cubicBezTo>
                  <a:pt x="1762295" y="1065617"/>
                  <a:pt x="1748525" y="1051847"/>
                  <a:pt x="1731539" y="1051847"/>
                </a:cubicBezTo>
                <a:close/>
                <a:moveTo>
                  <a:pt x="1488570" y="1048771"/>
                </a:moveTo>
                <a:cubicBezTo>
                  <a:pt x="1471584" y="1048771"/>
                  <a:pt x="1457814" y="1062541"/>
                  <a:pt x="1457814" y="1079527"/>
                </a:cubicBezTo>
                <a:cubicBezTo>
                  <a:pt x="1457814" y="1096513"/>
                  <a:pt x="1471584" y="1110283"/>
                  <a:pt x="1488570" y="1110283"/>
                </a:cubicBezTo>
                <a:cubicBezTo>
                  <a:pt x="1505556" y="1110283"/>
                  <a:pt x="1519326" y="1096513"/>
                  <a:pt x="1519326" y="1079527"/>
                </a:cubicBezTo>
                <a:cubicBezTo>
                  <a:pt x="1519326" y="1062541"/>
                  <a:pt x="1505556" y="1048771"/>
                  <a:pt x="1488570" y="1048771"/>
                </a:cubicBezTo>
                <a:close/>
                <a:moveTo>
                  <a:pt x="1245601" y="1045696"/>
                </a:moveTo>
                <a:cubicBezTo>
                  <a:pt x="1228615" y="1045696"/>
                  <a:pt x="1214845" y="1059466"/>
                  <a:pt x="1214845" y="1076452"/>
                </a:cubicBezTo>
                <a:cubicBezTo>
                  <a:pt x="1214845" y="1093438"/>
                  <a:pt x="1228615" y="1107208"/>
                  <a:pt x="1245601" y="1107208"/>
                </a:cubicBezTo>
                <a:cubicBezTo>
                  <a:pt x="1262587" y="1107208"/>
                  <a:pt x="1276357" y="1093438"/>
                  <a:pt x="1276357" y="1076452"/>
                </a:cubicBezTo>
                <a:cubicBezTo>
                  <a:pt x="1276357" y="1059466"/>
                  <a:pt x="1262587" y="1045696"/>
                  <a:pt x="1245601" y="1045696"/>
                </a:cubicBezTo>
                <a:close/>
                <a:moveTo>
                  <a:pt x="1002632" y="1042620"/>
                </a:moveTo>
                <a:cubicBezTo>
                  <a:pt x="985646" y="1042620"/>
                  <a:pt x="971876" y="1056390"/>
                  <a:pt x="971876" y="1073376"/>
                </a:cubicBezTo>
                <a:cubicBezTo>
                  <a:pt x="971876" y="1090362"/>
                  <a:pt x="985646" y="1104132"/>
                  <a:pt x="1002632" y="1104132"/>
                </a:cubicBezTo>
                <a:cubicBezTo>
                  <a:pt x="1019618" y="1104132"/>
                  <a:pt x="1033388" y="1090362"/>
                  <a:pt x="1033388" y="1073376"/>
                </a:cubicBezTo>
                <a:cubicBezTo>
                  <a:pt x="1033388" y="1056390"/>
                  <a:pt x="1019618" y="1042620"/>
                  <a:pt x="1002632" y="1042620"/>
                </a:cubicBezTo>
                <a:close/>
                <a:moveTo>
                  <a:pt x="759663" y="1039545"/>
                </a:moveTo>
                <a:cubicBezTo>
                  <a:pt x="742677" y="1039545"/>
                  <a:pt x="728907" y="1053315"/>
                  <a:pt x="728907" y="1070301"/>
                </a:cubicBezTo>
                <a:cubicBezTo>
                  <a:pt x="728907" y="1087287"/>
                  <a:pt x="742677" y="1101057"/>
                  <a:pt x="759663" y="1101057"/>
                </a:cubicBezTo>
                <a:cubicBezTo>
                  <a:pt x="776649" y="1101057"/>
                  <a:pt x="790419" y="1087287"/>
                  <a:pt x="790419" y="1070301"/>
                </a:cubicBezTo>
                <a:cubicBezTo>
                  <a:pt x="790419" y="1053315"/>
                  <a:pt x="776649" y="1039545"/>
                  <a:pt x="759663" y="1039545"/>
                </a:cubicBezTo>
                <a:close/>
                <a:moveTo>
                  <a:pt x="516694" y="1036469"/>
                </a:moveTo>
                <a:cubicBezTo>
                  <a:pt x="499708" y="1036469"/>
                  <a:pt x="485938" y="1050239"/>
                  <a:pt x="485938" y="1067225"/>
                </a:cubicBezTo>
                <a:cubicBezTo>
                  <a:pt x="485938" y="1084211"/>
                  <a:pt x="499708" y="1097981"/>
                  <a:pt x="516694" y="1097981"/>
                </a:cubicBezTo>
                <a:cubicBezTo>
                  <a:pt x="533680" y="1097981"/>
                  <a:pt x="547450" y="1084211"/>
                  <a:pt x="547450" y="1067225"/>
                </a:cubicBezTo>
                <a:cubicBezTo>
                  <a:pt x="547450" y="1050239"/>
                  <a:pt x="533680" y="1036469"/>
                  <a:pt x="516694" y="1036469"/>
                </a:cubicBezTo>
                <a:close/>
                <a:moveTo>
                  <a:pt x="273725" y="1033394"/>
                </a:moveTo>
                <a:cubicBezTo>
                  <a:pt x="256739" y="1033394"/>
                  <a:pt x="242969" y="1047164"/>
                  <a:pt x="242969" y="1064150"/>
                </a:cubicBezTo>
                <a:cubicBezTo>
                  <a:pt x="242969" y="1081136"/>
                  <a:pt x="256739" y="1094906"/>
                  <a:pt x="273725" y="1094906"/>
                </a:cubicBezTo>
                <a:cubicBezTo>
                  <a:pt x="290711" y="1094906"/>
                  <a:pt x="304481" y="1081136"/>
                  <a:pt x="304481" y="1064150"/>
                </a:cubicBezTo>
                <a:cubicBezTo>
                  <a:pt x="304481" y="1047164"/>
                  <a:pt x="290711" y="1033394"/>
                  <a:pt x="273725" y="1033394"/>
                </a:cubicBezTo>
                <a:close/>
                <a:moveTo>
                  <a:pt x="30756" y="1030318"/>
                </a:moveTo>
                <a:cubicBezTo>
                  <a:pt x="13770" y="1030318"/>
                  <a:pt x="0" y="1044088"/>
                  <a:pt x="0" y="1061074"/>
                </a:cubicBezTo>
                <a:cubicBezTo>
                  <a:pt x="0" y="1078060"/>
                  <a:pt x="13770" y="1091830"/>
                  <a:pt x="30756" y="1091830"/>
                </a:cubicBezTo>
                <a:cubicBezTo>
                  <a:pt x="47742" y="1091830"/>
                  <a:pt x="61512" y="1078060"/>
                  <a:pt x="61512" y="1061074"/>
                </a:cubicBezTo>
                <a:cubicBezTo>
                  <a:pt x="61512" y="1044088"/>
                  <a:pt x="47742" y="1030318"/>
                  <a:pt x="30756" y="1030318"/>
                </a:cubicBezTo>
                <a:close/>
                <a:moveTo>
                  <a:pt x="1974508" y="848858"/>
                </a:moveTo>
                <a:cubicBezTo>
                  <a:pt x="1957522" y="848858"/>
                  <a:pt x="1943752" y="862628"/>
                  <a:pt x="1943752" y="879614"/>
                </a:cubicBezTo>
                <a:cubicBezTo>
                  <a:pt x="1943752" y="896600"/>
                  <a:pt x="1957522" y="910370"/>
                  <a:pt x="1974508" y="910370"/>
                </a:cubicBezTo>
                <a:cubicBezTo>
                  <a:pt x="1991494" y="910370"/>
                  <a:pt x="2005264" y="896600"/>
                  <a:pt x="2005264" y="879614"/>
                </a:cubicBezTo>
                <a:cubicBezTo>
                  <a:pt x="2005264" y="862628"/>
                  <a:pt x="1991494" y="848858"/>
                  <a:pt x="1974508" y="848858"/>
                </a:cubicBezTo>
                <a:close/>
                <a:moveTo>
                  <a:pt x="1731539" y="845783"/>
                </a:moveTo>
                <a:cubicBezTo>
                  <a:pt x="1714553" y="845783"/>
                  <a:pt x="1700783" y="859553"/>
                  <a:pt x="1700783" y="876539"/>
                </a:cubicBezTo>
                <a:cubicBezTo>
                  <a:pt x="1700783" y="893525"/>
                  <a:pt x="1714553" y="907295"/>
                  <a:pt x="1731539" y="907295"/>
                </a:cubicBezTo>
                <a:cubicBezTo>
                  <a:pt x="1748525" y="907295"/>
                  <a:pt x="1762295" y="893525"/>
                  <a:pt x="1762295" y="876539"/>
                </a:cubicBezTo>
                <a:cubicBezTo>
                  <a:pt x="1762295" y="859553"/>
                  <a:pt x="1748525" y="845783"/>
                  <a:pt x="1731539" y="845783"/>
                </a:cubicBezTo>
                <a:close/>
                <a:moveTo>
                  <a:pt x="1488570" y="842707"/>
                </a:moveTo>
                <a:cubicBezTo>
                  <a:pt x="1471584" y="842707"/>
                  <a:pt x="1457814" y="856477"/>
                  <a:pt x="1457814" y="873463"/>
                </a:cubicBezTo>
                <a:cubicBezTo>
                  <a:pt x="1457814" y="890449"/>
                  <a:pt x="1471584" y="904219"/>
                  <a:pt x="1488570" y="904219"/>
                </a:cubicBezTo>
                <a:cubicBezTo>
                  <a:pt x="1505556" y="904219"/>
                  <a:pt x="1519326" y="890449"/>
                  <a:pt x="1519326" y="873463"/>
                </a:cubicBezTo>
                <a:cubicBezTo>
                  <a:pt x="1519326" y="856477"/>
                  <a:pt x="1505556" y="842707"/>
                  <a:pt x="1488570" y="842707"/>
                </a:cubicBezTo>
                <a:close/>
                <a:moveTo>
                  <a:pt x="1245601" y="839632"/>
                </a:moveTo>
                <a:cubicBezTo>
                  <a:pt x="1228615" y="839632"/>
                  <a:pt x="1214845" y="853402"/>
                  <a:pt x="1214845" y="870388"/>
                </a:cubicBezTo>
                <a:cubicBezTo>
                  <a:pt x="1214845" y="887374"/>
                  <a:pt x="1228615" y="901144"/>
                  <a:pt x="1245601" y="901144"/>
                </a:cubicBezTo>
                <a:cubicBezTo>
                  <a:pt x="1262587" y="901144"/>
                  <a:pt x="1276357" y="887374"/>
                  <a:pt x="1276357" y="870388"/>
                </a:cubicBezTo>
                <a:cubicBezTo>
                  <a:pt x="1276357" y="853402"/>
                  <a:pt x="1262587" y="839632"/>
                  <a:pt x="1245601" y="839632"/>
                </a:cubicBezTo>
                <a:close/>
                <a:moveTo>
                  <a:pt x="1002632" y="836556"/>
                </a:moveTo>
                <a:cubicBezTo>
                  <a:pt x="985646" y="836556"/>
                  <a:pt x="971876" y="850326"/>
                  <a:pt x="971876" y="867312"/>
                </a:cubicBezTo>
                <a:cubicBezTo>
                  <a:pt x="971876" y="884298"/>
                  <a:pt x="985646" y="898068"/>
                  <a:pt x="1002632" y="898068"/>
                </a:cubicBezTo>
                <a:cubicBezTo>
                  <a:pt x="1019618" y="898068"/>
                  <a:pt x="1033388" y="884298"/>
                  <a:pt x="1033388" y="867312"/>
                </a:cubicBezTo>
                <a:cubicBezTo>
                  <a:pt x="1033388" y="850326"/>
                  <a:pt x="1019618" y="836556"/>
                  <a:pt x="1002632" y="836556"/>
                </a:cubicBezTo>
                <a:close/>
                <a:moveTo>
                  <a:pt x="759663" y="833481"/>
                </a:moveTo>
                <a:cubicBezTo>
                  <a:pt x="742677" y="833481"/>
                  <a:pt x="728907" y="847251"/>
                  <a:pt x="728907" y="864237"/>
                </a:cubicBezTo>
                <a:cubicBezTo>
                  <a:pt x="728907" y="881223"/>
                  <a:pt x="742677" y="894993"/>
                  <a:pt x="759663" y="894993"/>
                </a:cubicBezTo>
                <a:cubicBezTo>
                  <a:pt x="776649" y="894993"/>
                  <a:pt x="790419" y="881223"/>
                  <a:pt x="790419" y="864237"/>
                </a:cubicBezTo>
                <a:cubicBezTo>
                  <a:pt x="790419" y="847251"/>
                  <a:pt x="776649" y="833481"/>
                  <a:pt x="759663" y="833481"/>
                </a:cubicBezTo>
                <a:close/>
                <a:moveTo>
                  <a:pt x="516694" y="830405"/>
                </a:moveTo>
                <a:cubicBezTo>
                  <a:pt x="499708" y="830405"/>
                  <a:pt x="485938" y="844175"/>
                  <a:pt x="485938" y="861161"/>
                </a:cubicBezTo>
                <a:cubicBezTo>
                  <a:pt x="485938" y="878147"/>
                  <a:pt x="499708" y="891917"/>
                  <a:pt x="516694" y="891917"/>
                </a:cubicBezTo>
                <a:cubicBezTo>
                  <a:pt x="533680" y="891917"/>
                  <a:pt x="547450" y="878147"/>
                  <a:pt x="547450" y="861161"/>
                </a:cubicBezTo>
                <a:cubicBezTo>
                  <a:pt x="547450" y="844175"/>
                  <a:pt x="533680" y="830405"/>
                  <a:pt x="516694" y="830405"/>
                </a:cubicBezTo>
                <a:close/>
                <a:moveTo>
                  <a:pt x="273725" y="827330"/>
                </a:moveTo>
                <a:cubicBezTo>
                  <a:pt x="256739" y="827330"/>
                  <a:pt x="242969" y="841100"/>
                  <a:pt x="242969" y="858086"/>
                </a:cubicBezTo>
                <a:cubicBezTo>
                  <a:pt x="242969" y="875072"/>
                  <a:pt x="256739" y="888842"/>
                  <a:pt x="273725" y="888842"/>
                </a:cubicBezTo>
                <a:cubicBezTo>
                  <a:pt x="290711" y="888842"/>
                  <a:pt x="304481" y="875072"/>
                  <a:pt x="304481" y="858086"/>
                </a:cubicBezTo>
                <a:cubicBezTo>
                  <a:pt x="304481" y="841100"/>
                  <a:pt x="290711" y="827330"/>
                  <a:pt x="273725" y="827330"/>
                </a:cubicBezTo>
                <a:close/>
                <a:moveTo>
                  <a:pt x="30756" y="824254"/>
                </a:moveTo>
                <a:cubicBezTo>
                  <a:pt x="13770" y="824254"/>
                  <a:pt x="0" y="838024"/>
                  <a:pt x="0" y="855010"/>
                </a:cubicBezTo>
                <a:cubicBezTo>
                  <a:pt x="0" y="871996"/>
                  <a:pt x="13770" y="885766"/>
                  <a:pt x="30756" y="885766"/>
                </a:cubicBezTo>
                <a:cubicBezTo>
                  <a:pt x="47742" y="885766"/>
                  <a:pt x="61512" y="871996"/>
                  <a:pt x="61512" y="855010"/>
                </a:cubicBezTo>
                <a:cubicBezTo>
                  <a:pt x="61512" y="838024"/>
                  <a:pt x="47742" y="824254"/>
                  <a:pt x="30756" y="824254"/>
                </a:cubicBezTo>
                <a:close/>
                <a:moveTo>
                  <a:pt x="1974508" y="642795"/>
                </a:moveTo>
                <a:cubicBezTo>
                  <a:pt x="1957522" y="642795"/>
                  <a:pt x="1943752" y="656565"/>
                  <a:pt x="1943752" y="673551"/>
                </a:cubicBezTo>
                <a:cubicBezTo>
                  <a:pt x="1943752" y="690537"/>
                  <a:pt x="1957522" y="704307"/>
                  <a:pt x="1974508" y="704307"/>
                </a:cubicBezTo>
                <a:cubicBezTo>
                  <a:pt x="1991494" y="704307"/>
                  <a:pt x="2005264" y="690537"/>
                  <a:pt x="2005264" y="673551"/>
                </a:cubicBezTo>
                <a:cubicBezTo>
                  <a:pt x="2005264" y="656565"/>
                  <a:pt x="1991494" y="642795"/>
                  <a:pt x="1974508" y="642795"/>
                </a:cubicBezTo>
                <a:close/>
                <a:moveTo>
                  <a:pt x="1731539" y="639720"/>
                </a:moveTo>
                <a:cubicBezTo>
                  <a:pt x="1714553" y="639720"/>
                  <a:pt x="1700783" y="653490"/>
                  <a:pt x="1700783" y="670476"/>
                </a:cubicBezTo>
                <a:cubicBezTo>
                  <a:pt x="1700783" y="687462"/>
                  <a:pt x="1714553" y="701232"/>
                  <a:pt x="1731539" y="701232"/>
                </a:cubicBezTo>
                <a:cubicBezTo>
                  <a:pt x="1748525" y="701232"/>
                  <a:pt x="1762295" y="687462"/>
                  <a:pt x="1762295" y="670476"/>
                </a:cubicBezTo>
                <a:cubicBezTo>
                  <a:pt x="1762295" y="653490"/>
                  <a:pt x="1748525" y="639720"/>
                  <a:pt x="1731539" y="639720"/>
                </a:cubicBezTo>
                <a:close/>
                <a:moveTo>
                  <a:pt x="1488570" y="636644"/>
                </a:moveTo>
                <a:cubicBezTo>
                  <a:pt x="1471584" y="636644"/>
                  <a:pt x="1457814" y="650414"/>
                  <a:pt x="1457814" y="667400"/>
                </a:cubicBezTo>
                <a:cubicBezTo>
                  <a:pt x="1457814" y="684386"/>
                  <a:pt x="1471584" y="698156"/>
                  <a:pt x="1488570" y="698156"/>
                </a:cubicBezTo>
                <a:cubicBezTo>
                  <a:pt x="1505556" y="698156"/>
                  <a:pt x="1519326" y="684386"/>
                  <a:pt x="1519326" y="667400"/>
                </a:cubicBezTo>
                <a:cubicBezTo>
                  <a:pt x="1519326" y="650414"/>
                  <a:pt x="1505556" y="636644"/>
                  <a:pt x="1488570" y="636644"/>
                </a:cubicBezTo>
                <a:close/>
                <a:moveTo>
                  <a:pt x="1245601" y="633569"/>
                </a:moveTo>
                <a:cubicBezTo>
                  <a:pt x="1228615" y="633569"/>
                  <a:pt x="1214845" y="647339"/>
                  <a:pt x="1214845" y="664325"/>
                </a:cubicBezTo>
                <a:cubicBezTo>
                  <a:pt x="1214845" y="681311"/>
                  <a:pt x="1228615" y="695081"/>
                  <a:pt x="1245601" y="695081"/>
                </a:cubicBezTo>
                <a:cubicBezTo>
                  <a:pt x="1262587" y="695081"/>
                  <a:pt x="1276357" y="681311"/>
                  <a:pt x="1276357" y="664325"/>
                </a:cubicBezTo>
                <a:cubicBezTo>
                  <a:pt x="1276357" y="647339"/>
                  <a:pt x="1262587" y="633569"/>
                  <a:pt x="1245601" y="633569"/>
                </a:cubicBezTo>
                <a:close/>
                <a:moveTo>
                  <a:pt x="1002632" y="630493"/>
                </a:moveTo>
                <a:cubicBezTo>
                  <a:pt x="985646" y="630493"/>
                  <a:pt x="971876" y="644263"/>
                  <a:pt x="971876" y="661249"/>
                </a:cubicBezTo>
                <a:cubicBezTo>
                  <a:pt x="971876" y="678235"/>
                  <a:pt x="985646" y="692005"/>
                  <a:pt x="1002632" y="692005"/>
                </a:cubicBezTo>
                <a:cubicBezTo>
                  <a:pt x="1019618" y="692005"/>
                  <a:pt x="1033388" y="678235"/>
                  <a:pt x="1033388" y="661249"/>
                </a:cubicBezTo>
                <a:cubicBezTo>
                  <a:pt x="1033388" y="644263"/>
                  <a:pt x="1019618" y="630493"/>
                  <a:pt x="1002632" y="630493"/>
                </a:cubicBezTo>
                <a:close/>
                <a:moveTo>
                  <a:pt x="759663" y="627418"/>
                </a:moveTo>
                <a:cubicBezTo>
                  <a:pt x="742677" y="627418"/>
                  <a:pt x="728907" y="641188"/>
                  <a:pt x="728907" y="658174"/>
                </a:cubicBezTo>
                <a:cubicBezTo>
                  <a:pt x="728907" y="675160"/>
                  <a:pt x="742677" y="688930"/>
                  <a:pt x="759663" y="688930"/>
                </a:cubicBezTo>
                <a:cubicBezTo>
                  <a:pt x="776649" y="688930"/>
                  <a:pt x="790419" y="675160"/>
                  <a:pt x="790419" y="658174"/>
                </a:cubicBezTo>
                <a:cubicBezTo>
                  <a:pt x="790419" y="641188"/>
                  <a:pt x="776649" y="627418"/>
                  <a:pt x="759663" y="627418"/>
                </a:cubicBezTo>
                <a:close/>
                <a:moveTo>
                  <a:pt x="516694" y="624342"/>
                </a:moveTo>
                <a:cubicBezTo>
                  <a:pt x="499708" y="624342"/>
                  <a:pt x="485938" y="638112"/>
                  <a:pt x="485938" y="655098"/>
                </a:cubicBezTo>
                <a:cubicBezTo>
                  <a:pt x="485938" y="672084"/>
                  <a:pt x="499708" y="685854"/>
                  <a:pt x="516694" y="685854"/>
                </a:cubicBezTo>
                <a:cubicBezTo>
                  <a:pt x="533680" y="685854"/>
                  <a:pt x="547450" y="672084"/>
                  <a:pt x="547450" y="655098"/>
                </a:cubicBezTo>
                <a:cubicBezTo>
                  <a:pt x="547450" y="638112"/>
                  <a:pt x="533680" y="624342"/>
                  <a:pt x="516694" y="624342"/>
                </a:cubicBezTo>
                <a:close/>
                <a:moveTo>
                  <a:pt x="273725" y="621267"/>
                </a:moveTo>
                <a:cubicBezTo>
                  <a:pt x="256739" y="621267"/>
                  <a:pt x="242969" y="635037"/>
                  <a:pt x="242969" y="652023"/>
                </a:cubicBezTo>
                <a:cubicBezTo>
                  <a:pt x="242969" y="669009"/>
                  <a:pt x="256739" y="682779"/>
                  <a:pt x="273725" y="682779"/>
                </a:cubicBezTo>
                <a:cubicBezTo>
                  <a:pt x="290711" y="682779"/>
                  <a:pt x="304481" y="669009"/>
                  <a:pt x="304481" y="652023"/>
                </a:cubicBezTo>
                <a:cubicBezTo>
                  <a:pt x="304481" y="635037"/>
                  <a:pt x="290711" y="621267"/>
                  <a:pt x="273725" y="621267"/>
                </a:cubicBezTo>
                <a:close/>
                <a:moveTo>
                  <a:pt x="30756" y="618191"/>
                </a:moveTo>
                <a:cubicBezTo>
                  <a:pt x="13770" y="618191"/>
                  <a:pt x="0" y="631961"/>
                  <a:pt x="0" y="648947"/>
                </a:cubicBezTo>
                <a:cubicBezTo>
                  <a:pt x="0" y="665933"/>
                  <a:pt x="13770" y="679703"/>
                  <a:pt x="30756" y="679703"/>
                </a:cubicBezTo>
                <a:cubicBezTo>
                  <a:pt x="47742" y="679703"/>
                  <a:pt x="61512" y="665933"/>
                  <a:pt x="61512" y="648947"/>
                </a:cubicBezTo>
                <a:cubicBezTo>
                  <a:pt x="61512" y="631961"/>
                  <a:pt x="47742" y="618191"/>
                  <a:pt x="30756" y="618191"/>
                </a:cubicBezTo>
                <a:close/>
                <a:moveTo>
                  <a:pt x="1974508" y="436731"/>
                </a:moveTo>
                <a:cubicBezTo>
                  <a:pt x="1957522" y="436731"/>
                  <a:pt x="1943752" y="450501"/>
                  <a:pt x="1943752" y="467487"/>
                </a:cubicBezTo>
                <a:cubicBezTo>
                  <a:pt x="1943752" y="484473"/>
                  <a:pt x="1957522" y="498243"/>
                  <a:pt x="1974508" y="498243"/>
                </a:cubicBezTo>
                <a:cubicBezTo>
                  <a:pt x="1991494" y="498243"/>
                  <a:pt x="2005264" y="484473"/>
                  <a:pt x="2005264" y="467487"/>
                </a:cubicBezTo>
                <a:cubicBezTo>
                  <a:pt x="2005264" y="450501"/>
                  <a:pt x="1991494" y="436731"/>
                  <a:pt x="1974508" y="436731"/>
                </a:cubicBezTo>
                <a:close/>
                <a:moveTo>
                  <a:pt x="1731539" y="433656"/>
                </a:moveTo>
                <a:cubicBezTo>
                  <a:pt x="1714553" y="433656"/>
                  <a:pt x="1700783" y="447426"/>
                  <a:pt x="1700783" y="464412"/>
                </a:cubicBezTo>
                <a:cubicBezTo>
                  <a:pt x="1700783" y="481398"/>
                  <a:pt x="1714553" y="495168"/>
                  <a:pt x="1731539" y="495168"/>
                </a:cubicBezTo>
                <a:cubicBezTo>
                  <a:pt x="1748525" y="495168"/>
                  <a:pt x="1762295" y="481398"/>
                  <a:pt x="1762295" y="464412"/>
                </a:cubicBezTo>
                <a:cubicBezTo>
                  <a:pt x="1762295" y="447426"/>
                  <a:pt x="1748525" y="433656"/>
                  <a:pt x="1731539" y="433656"/>
                </a:cubicBezTo>
                <a:close/>
                <a:moveTo>
                  <a:pt x="1488570" y="430580"/>
                </a:moveTo>
                <a:cubicBezTo>
                  <a:pt x="1471584" y="430580"/>
                  <a:pt x="1457814" y="444350"/>
                  <a:pt x="1457814" y="461336"/>
                </a:cubicBezTo>
                <a:cubicBezTo>
                  <a:pt x="1457814" y="478322"/>
                  <a:pt x="1471584" y="492092"/>
                  <a:pt x="1488570" y="492092"/>
                </a:cubicBezTo>
                <a:cubicBezTo>
                  <a:pt x="1505556" y="492092"/>
                  <a:pt x="1519326" y="478322"/>
                  <a:pt x="1519326" y="461336"/>
                </a:cubicBezTo>
                <a:cubicBezTo>
                  <a:pt x="1519326" y="444350"/>
                  <a:pt x="1505556" y="430580"/>
                  <a:pt x="1488570" y="430580"/>
                </a:cubicBezTo>
                <a:close/>
                <a:moveTo>
                  <a:pt x="1245601" y="427505"/>
                </a:moveTo>
                <a:cubicBezTo>
                  <a:pt x="1228615" y="427505"/>
                  <a:pt x="1214845" y="441275"/>
                  <a:pt x="1214845" y="458261"/>
                </a:cubicBezTo>
                <a:cubicBezTo>
                  <a:pt x="1214845" y="475247"/>
                  <a:pt x="1228615" y="489017"/>
                  <a:pt x="1245601" y="489017"/>
                </a:cubicBezTo>
                <a:cubicBezTo>
                  <a:pt x="1262587" y="489017"/>
                  <a:pt x="1276357" y="475247"/>
                  <a:pt x="1276357" y="458261"/>
                </a:cubicBezTo>
                <a:cubicBezTo>
                  <a:pt x="1276357" y="441275"/>
                  <a:pt x="1262587" y="427505"/>
                  <a:pt x="1245601" y="427505"/>
                </a:cubicBezTo>
                <a:close/>
                <a:moveTo>
                  <a:pt x="1002632" y="424429"/>
                </a:moveTo>
                <a:cubicBezTo>
                  <a:pt x="985646" y="424429"/>
                  <a:pt x="971876" y="438199"/>
                  <a:pt x="971876" y="455185"/>
                </a:cubicBezTo>
                <a:cubicBezTo>
                  <a:pt x="971876" y="472171"/>
                  <a:pt x="985646" y="485941"/>
                  <a:pt x="1002632" y="485941"/>
                </a:cubicBezTo>
                <a:cubicBezTo>
                  <a:pt x="1019618" y="485941"/>
                  <a:pt x="1033388" y="472171"/>
                  <a:pt x="1033388" y="455185"/>
                </a:cubicBezTo>
                <a:cubicBezTo>
                  <a:pt x="1033388" y="438199"/>
                  <a:pt x="1019618" y="424429"/>
                  <a:pt x="1002632" y="424429"/>
                </a:cubicBezTo>
                <a:close/>
                <a:moveTo>
                  <a:pt x="759663" y="421354"/>
                </a:moveTo>
                <a:cubicBezTo>
                  <a:pt x="742677" y="421354"/>
                  <a:pt x="728907" y="435124"/>
                  <a:pt x="728907" y="452110"/>
                </a:cubicBezTo>
                <a:cubicBezTo>
                  <a:pt x="728907" y="469096"/>
                  <a:pt x="742677" y="482866"/>
                  <a:pt x="759663" y="482866"/>
                </a:cubicBezTo>
                <a:cubicBezTo>
                  <a:pt x="776649" y="482866"/>
                  <a:pt x="790419" y="469096"/>
                  <a:pt x="790419" y="452110"/>
                </a:cubicBezTo>
                <a:cubicBezTo>
                  <a:pt x="790419" y="435124"/>
                  <a:pt x="776649" y="421354"/>
                  <a:pt x="759663" y="421354"/>
                </a:cubicBezTo>
                <a:close/>
                <a:moveTo>
                  <a:pt x="516694" y="418278"/>
                </a:moveTo>
                <a:cubicBezTo>
                  <a:pt x="499708" y="418278"/>
                  <a:pt x="485938" y="432048"/>
                  <a:pt x="485938" y="449034"/>
                </a:cubicBezTo>
                <a:cubicBezTo>
                  <a:pt x="485938" y="466020"/>
                  <a:pt x="499708" y="479790"/>
                  <a:pt x="516694" y="479790"/>
                </a:cubicBezTo>
                <a:cubicBezTo>
                  <a:pt x="533680" y="479790"/>
                  <a:pt x="547450" y="466020"/>
                  <a:pt x="547450" y="449034"/>
                </a:cubicBezTo>
                <a:cubicBezTo>
                  <a:pt x="547450" y="432048"/>
                  <a:pt x="533680" y="418278"/>
                  <a:pt x="516694" y="418278"/>
                </a:cubicBezTo>
                <a:close/>
                <a:moveTo>
                  <a:pt x="273725" y="415203"/>
                </a:moveTo>
                <a:cubicBezTo>
                  <a:pt x="256739" y="415203"/>
                  <a:pt x="242969" y="428973"/>
                  <a:pt x="242969" y="445959"/>
                </a:cubicBezTo>
                <a:cubicBezTo>
                  <a:pt x="242969" y="462945"/>
                  <a:pt x="256739" y="476715"/>
                  <a:pt x="273725" y="476715"/>
                </a:cubicBezTo>
                <a:cubicBezTo>
                  <a:pt x="290711" y="476715"/>
                  <a:pt x="304481" y="462945"/>
                  <a:pt x="304481" y="445959"/>
                </a:cubicBezTo>
                <a:cubicBezTo>
                  <a:pt x="304481" y="428973"/>
                  <a:pt x="290711" y="415203"/>
                  <a:pt x="273725" y="415203"/>
                </a:cubicBezTo>
                <a:close/>
                <a:moveTo>
                  <a:pt x="30756" y="412127"/>
                </a:moveTo>
                <a:cubicBezTo>
                  <a:pt x="13770" y="412127"/>
                  <a:pt x="0" y="425897"/>
                  <a:pt x="0" y="442883"/>
                </a:cubicBezTo>
                <a:cubicBezTo>
                  <a:pt x="0" y="459869"/>
                  <a:pt x="13770" y="473639"/>
                  <a:pt x="30756" y="473639"/>
                </a:cubicBezTo>
                <a:cubicBezTo>
                  <a:pt x="47742" y="473639"/>
                  <a:pt x="61512" y="459869"/>
                  <a:pt x="61512" y="442883"/>
                </a:cubicBezTo>
                <a:cubicBezTo>
                  <a:pt x="61512" y="425897"/>
                  <a:pt x="47742" y="412127"/>
                  <a:pt x="30756" y="412127"/>
                </a:cubicBezTo>
                <a:close/>
                <a:moveTo>
                  <a:pt x="1974508" y="230668"/>
                </a:moveTo>
                <a:cubicBezTo>
                  <a:pt x="1957522" y="230668"/>
                  <a:pt x="1943752" y="244438"/>
                  <a:pt x="1943752" y="261424"/>
                </a:cubicBezTo>
                <a:cubicBezTo>
                  <a:pt x="1943752" y="278410"/>
                  <a:pt x="1957522" y="292180"/>
                  <a:pt x="1974508" y="292180"/>
                </a:cubicBezTo>
                <a:cubicBezTo>
                  <a:pt x="1991494" y="292180"/>
                  <a:pt x="2005264" y="278410"/>
                  <a:pt x="2005264" y="261424"/>
                </a:cubicBezTo>
                <a:cubicBezTo>
                  <a:pt x="2005264" y="244438"/>
                  <a:pt x="1991494" y="230668"/>
                  <a:pt x="1974508" y="230668"/>
                </a:cubicBezTo>
                <a:close/>
                <a:moveTo>
                  <a:pt x="1731539" y="227593"/>
                </a:moveTo>
                <a:cubicBezTo>
                  <a:pt x="1714553" y="227593"/>
                  <a:pt x="1700783" y="241363"/>
                  <a:pt x="1700783" y="258349"/>
                </a:cubicBezTo>
                <a:cubicBezTo>
                  <a:pt x="1700783" y="275335"/>
                  <a:pt x="1714553" y="289105"/>
                  <a:pt x="1731539" y="289105"/>
                </a:cubicBezTo>
                <a:cubicBezTo>
                  <a:pt x="1748525" y="289105"/>
                  <a:pt x="1762295" y="275335"/>
                  <a:pt x="1762295" y="258349"/>
                </a:cubicBezTo>
                <a:cubicBezTo>
                  <a:pt x="1762295" y="241363"/>
                  <a:pt x="1748525" y="227593"/>
                  <a:pt x="1731539" y="227593"/>
                </a:cubicBezTo>
                <a:close/>
                <a:moveTo>
                  <a:pt x="1488570" y="224517"/>
                </a:moveTo>
                <a:cubicBezTo>
                  <a:pt x="1471584" y="224517"/>
                  <a:pt x="1457814" y="238287"/>
                  <a:pt x="1457814" y="255273"/>
                </a:cubicBezTo>
                <a:cubicBezTo>
                  <a:pt x="1457814" y="272259"/>
                  <a:pt x="1471584" y="286029"/>
                  <a:pt x="1488570" y="286029"/>
                </a:cubicBezTo>
                <a:cubicBezTo>
                  <a:pt x="1505556" y="286029"/>
                  <a:pt x="1519326" y="272259"/>
                  <a:pt x="1519326" y="255273"/>
                </a:cubicBezTo>
                <a:cubicBezTo>
                  <a:pt x="1519326" y="238287"/>
                  <a:pt x="1505556" y="224517"/>
                  <a:pt x="1488570" y="224517"/>
                </a:cubicBezTo>
                <a:close/>
                <a:moveTo>
                  <a:pt x="1245601" y="221442"/>
                </a:moveTo>
                <a:cubicBezTo>
                  <a:pt x="1228615" y="221442"/>
                  <a:pt x="1214845" y="235212"/>
                  <a:pt x="1214845" y="252198"/>
                </a:cubicBezTo>
                <a:cubicBezTo>
                  <a:pt x="1214845" y="269184"/>
                  <a:pt x="1228615" y="282954"/>
                  <a:pt x="1245601" y="282954"/>
                </a:cubicBezTo>
                <a:cubicBezTo>
                  <a:pt x="1262587" y="282954"/>
                  <a:pt x="1276357" y="269184"/>
                  <a:pt x="1276357" y="252198"/>
                </a:cubicBezTo>
                <a:cubicBezTo>
                  <a:pt x="1276357" y="235212"/>
                  <a:pt x="1262587" y="221442"/>
                  <a:pt x="1245601" y="221442"/>
                </a:cubicBezTo>
                <a:close/>
                <a:moveTo>
                  <a:pt x="1002632" y="218366"/>
                </a:moveTo>
                <a:cubicBezTo>
                  <a:pt x="985646" y="218366"/>
                  <a:pt x="971876" y="232136"/>
                  <a:pt x="971876" y="249122"/>
                </a:cubicBezTo>
                <a:cubicBezTo>
                  <a:pt x="971876" y="266108"/>
                  <a:pt x="985646" y="279878"/>
                  <a:pt x="1002632" y="279878"/>
                </a:cubicBezTo>
                <a:cubicBezTo>
                  <a:pt x="1019618" y="279878"/>
                  <a:pt x="1033388" y="266108"/>
                  <a:pt x="1033388" y="249122"/>
                </a:cubicBezTo>
                <a:cubicBezTo>
                  <a:pt x="1033388" y="232136"/>
                  <a:pt x="1019618" y="218366"/>
                  <a:pt x="1002632" y="218366"/>
                </a:cubicBezTo>
                <a:close/>
                <a:moveTo>
                  <a:pt x="759663" y="215291"/>
                </a:moveTo>
                <a:cubicBezTo>
                  <a:pt x="742677" y="215291"/>
                  <a:pt x="728907" y="229061"/>
                  <a:pt x="728907" y="246047"/>
                </a:cubicBezTo>
                <a:cubicBezTo>
                  <a:pt x="728907" y="263033"/>
                  <a:pt x="742677" y="276803"/>
                  <a:pt x="759663" y="276803"/>
                </a:cubicBezTo>
                <a:cubicBezTo>
                  <a:pt x="776649" y="276803"/>
                  <a:pt x="790419" y="263033"/>
                  <a:pt x="790419" y="246047"/>
                </a:cubicBezTo>
                <a:cubicBezTo>
                  <a:pt x="790419" y="229061"/>
                  <a:pt x="776649" y="215291"/>
                  <a:pt x="759663" y="215291"/>
                </a:cubicBezTo>
                <a:close/>
                <a:moveTo>
                  <a:pt x="516694" y="212215"/>
                </a:moveTo>
                <a:cubicBezTo>
                  <a:pt x="499708" y="212215"/>
                  <a:pt x="485938" y="225985"/>
                  <a:pt x="485938" y="242971"/>
                </a:cubicBezTo>
                <a:cubicBezTo>
                  <a:pt x="485938" y="259957"/>
                  <a:pt x="499708" y="273727"/>
                  <a:pt x="516694" y="273727"/>
                </a:cubicBezTo>
                <a:cubicBezTo>
                  <a:pt x="533680" y="273727"/>
                  <a:pt x="547450" y="259957"/>
                  <a:pt x="547450" y="242971"/>
                </a:cubicBezTo>
                <a:cubicBezTo>
                  <a:pt x="547450" y="225985"/>
                  <a:pt x="533680" y="212215"/>
                  <a:pt x="516694" y="212215"/>
                </a:cubicBezTo>
                <a:close/>
                <a:moveTo>
                  <a:pt x="273725" y="209140"/>
                </a:moveTo>
                <a:cubicBezTo>
                  <a:pt x="256739" y="209140"/>
                  <a:pt x="242969" y="222910"/>
                  <a:pt x="242969" y="239896"/>
                </a:cubicBezTo>
                <a:cubicBezTo>
                  <a:pt x="242969" y="256882"/>
                  <a:pt x="256739" y="270652"/>
                  <a:pt x="273725" y="270652"/>
                </a:cubicBezTo>
                <a:cubicBezTo>
                  <a:pt x="290711" y="270652"/>
                  <a:pt x="304481" y="256882"/>
                  <a:pt x="304481" y="239896"/>
                </a:cubicBezTo>
                <a:cubicBezTo>
                  <a:pt x="304481" y="222910"/>
                  <a:pt x="290711" y="209140"/>
                  <a:pt x="273725" y="209140"/>
                </a:cubicBezTo>
                <a:close/>
                <a:moveTo>
                  <a:pt x="30756" y="206064"/>
                </a:moveTo>
                <a:cubicBezTo>
                  <a:pt x="13770" y="206064"/>
                  <a:pt x="0" y="219834"/>
                  <a:pt x="0" y="236820"/>
                </a:cubicBezTo>
                <a:cubicBezTo>
                  <a:pt x="0" y="253806"/>
                  <a:pt x="13770" y="267576"/>
                  <a:pt x="30756" y="267576"/>
                </a:cubicBezTo>
                <a:cubicBezTo>
                  <a:pt x="47742" y="267576"/>
                  <a:pt x="61512" y="253806"/>
                  <a:pt x="61512" y="236820"/>
                </a:cubicBezTo>
                <a:cubicBezTo>
                  <a:pt x="61512" y="219834"/>
                  <a:pt x="47742" y="206064"/>
                  <a:pt x="30756" y="206064"/>
                </a:cubicBezTo>
                <a:close/>
                <a:moveTo>
                  <a:pt x="1974508" y="24604"/>
                </a:moveTo>
                <a:cubicBezTo>
                  <a:pt x="1957522" y="24604"/>
                  <a:pt x="1943752" y="38374"/>
                  <a:pt x="1943752" y="55360"/>
                </a:cubicBezTo>
                <a:cubicBezTo>
                  <a:pt x="1943752" y="72346"/>
                  <a:pt x="1957522" y="86116"/>
                  <a:pt x="1974508" y="86116"/>
                </a:cubicBezTo>
                <a:cubicBezTo>
                  <a:pt x="1991494" y="86116"/>
                  <a:pt x="2005264" y="72346"/>
                  <a:pt x="2005264" y="55360"/>
                </a:cubicBezTo>
                <a:cubicBezTo>
                  <a:pt x="2005264" y="38374"/>
                  <a:pt x="1991494" y="24604"/>
                  <a:pt x="1974508" y="24604"/>
                </a:cubicBezTo>
                <a:close/>
                <a:moveTo>
                  <a:pt x="1731539" y="21529"/>
                </a:moveTo>
                <a:cubicBezTo>
                  <a:pt x="1714553" y="21529"/>
                  <a:pt x="1700783" y="35299"/>
                  <a:pt x="1700783" y="52285"/>
                </a:cubicBezTo>
                <a:cubicBezTo>
                  <a:pt x="1700783" y="69271"/>
                  <a:pt x="1714553" y="83041"/>
                  <a:pt x="1731539" y="83041"/>
                </a:cubicBezTo>
                <a:cubicBezTo>
                  <a:pt x="1748525" y="83041"/>
                  <a:pt x="1762295" y="69271"/>
                  <a:pt x="1762295" y="52285"/>
                </a:cubicBezTo>
                <a:cubicBezTo>
                  <a:pt x="1762295" y="35299"/>
                  <a:pt x="1748525" y="21529"/>
                  <a:pt x="1731539" y="21529"/>
                </a:cubicBezTo>
                <a:close/>
                <a:moveTo>
                  <a:pt x="1488570" y="18453"/>
                </a:moveTo>
                <a:cubicBezTo>
                  <a:pt x="1471584" y="18453"/>
                  <a:pt x="1457814" y="32223"/>
                  <a:pt x="1457814" y="49209"/>
                </a:cubicBezTo>
                <a:cubicBezTo>
                  <a:pt x="1457814" y="66195"/>
                  <a:pt x="1471584" y="79965"/>
                  <a:pt x="1488570" y="79965"/>
                </a:cubicBezTo>
                <a:cubicBezTo>
                  <a:pt x="1505556" y="79965"/>
                  <a:pt x="1519326" y="66195"/>
                  <a:pt x="1519326" y="49209"/>
                </a:cubicBezTo>
                <a:cubicBezTo>
                  <a:pt x="1519326" y="32223"/>
                  <a:pt x="1505556" y="18453"/>
                  <a:pt x="1488570" y="18453"/>
                </a:cubicBezTo>
                <a:close/>
                <a:moveTo>
                  <a:pt x="1245601" y="15378"/>
                </a:moveTo>
                <a:cubicBezTo>
                  <a:pt x="1228615" y="15378"/>
                  <a:pt x="1214845" y="29148"/>
                  <a:pt x="1214845" y="46134"/>
                </a:cubicBezTo>
                <a:cubicBezTo>
                  <a:pt x="1214845" y="63120"/>
                  <a:pt x="1228615" y="76890"/>
                  <a:pt x="1245601" y="76890"/>
                </a:cubicBezTo>
                <a:cubicBezTo>
                  <a:pt x="1262587" y="76890"/>
                  <a:pt x="1276357" y="63120"/>
                  <a:pt x="1276357" y="46134"/>
                </a:cubicBezTo>
                <a:cubicBezTo>
                  <a:pt x="1276357" y="29148"/>
                  <a:pt x="1262587" y="15378"/>
                  <a:pt x="1245601" y="15378"/>
                </a:cubicBezTo>
                <a:close/>
                <a:moveTo>
                  <a:pt x="1002632" y="12302"/>
                </a:moveTo>
                <a:cubicBezTo>
                  <a:pt x="985646" y="12302"/>
                  <a:pt x="971876" y="26072"/>
                  <a:pt x="971876" y="43058"/>
                </a:cubicBezTo>
                <a:cubicBezTo>
                  <a:pt x="971876" y="60044"/>
                  <a:pt x="985646" y="73814"/>
                  <a:pt x="1002632" y="73814"/>
                </a:cubicBezTo>
                <a:cubicBezTo>
                  <a:pt x="1019618" y="73814"/>
                  <a:pt x="1033388" y="60044"/>
                  <a:pt x="1033388" y="43058"/>
                </a:cubicBezTo>
                <a:cubicBezTo>
                  <a:pt x="1033388" y="26072"/>
                  <a:pt x="1019618" y="12302"/>
                  <a:pt x="1002632" y="12302"/>
                </a:cubicBezTo>
                <a:close/>
                <a:moveTo>
                  <a:pt x="759663" y="9227"/>
                </a:moveTo>
                <a:cubicBezTo>
                  <a:pt x="742677" y="9227"/>
                  <a:pt x="728907" y="22997"/>
                  <a:pt x="728907" y="39983"/>
                </a:cubicBezTo>
                <a:cubicBezTo>
                  <a:pt x="728907" y="56969"/>
                  <a:pt x="742677" y="70739"/>
                  <a:pt x="759663" y="70739"/>
                </a:cubicBezTo>
                <a:cubicBezTo>
                  <a:pt x="776649" y="70739"/>
                  <a:pt x="790419" y="56969"/>
                  <a:pt x="790419" y="39983"/>
                </a:cubicBezTo>
                <a:cubicBezTo>
                  <a:pt x="790419" y="22997"/>
                  <a:pt x="776649" y="9227"/>
                  <a:pt x="759663" y="9227"/>
                </a:cubicBezTo>
                <a:close/>
                <a:moveTo>
                  <a:pt x="516694" y="6151"/>
                </a:moveTo>
                <a:cubicBezTo>
                  <a:pt x="499708" y="6151"/>
                  <a:pt x="485938" y="19921"/>
                  <a:pt x="485938" y="36907"/>
                </a:cubicBezTo>
                <a:cubicBezTo>
                  <a:pt x="485938" y="53893"/>
                  <a:pt x="499708" y="67663"/>
                  <a:pt x="516694" y="67663"/>
                </a:cubicBezTo>
                <a:cubicBezTo>
                  <a:pt x="533680" y="67663"/>
                  <a:pt x="547450" y="53893"/>
                  <a:pt x="547450" y="36907"/>
                </a:cubicBezTo>
                <a:cubicBezTo>
                  <a:pt x="547450" y="19921"/>
                  <a:pt x="533680" y="6151"/>
                  <a:pt x="516694" y="6151"/>
                </a:cubicBezTo>
                <a:close/>
                <a:moveTo>
                  <a:pt x="273725" y="3076"/>
                </a:moveTo>
                <a:cubicBezTo>
                  <a:pt x="256739" y="3076"/>
                  <a:pt x="242969" y="16846"/>
                  <a:pt x="242969" y="33832"/>
                </a:cubicBezTo>
                <a:cubicBezTo>
                  <a:pt x="242969" y="50818"/>
                  <a:pt x="256739" y="64588"/>
                  <a:pt x="273725" y="64588"/>
                </a:cubicBezTo>
                <a:cubicBezTo>
                  <a:pt x="290711" y="64588"/>
                  <a:pt x="304481" y="50818"/>
                  <a:pt x="304481" y="33832"/>
                </a:cubicBezTo>
                <a:cubicBezTo>
                  <a:pt x="304481" y="16846"/>
                  <a:pt x="290711" y="3076"/>
                  <a:pt x="273725" y="3076"/>
                </a:cubicBezTo>
                <a:close/>
                <a:moveTo>
                  <a:pt x="30756" y="0"/>
                </a:moveTo>
                <a:cubicBezTo>
                  <a:pt x="13770" y="0"/>
                  <a:pt x="0" y="13770"/>
                  <a:pt x="0" y="30756"/>
                </a:cubicBezTo>
                <a:cubicBezTo>
                  <a:pt x="0" y="47742"/>
                  <a:pt x="13770" y="61512"/>
                  <a:pt x="30756" y="61512"/>
                </a:cubicBezTo>
                <a:cubicBezTo>
                  <a:pt x="47742" y="61512"/>
                  <a:pt x="61512" y="47742"/>
                  <a:pt x="61512" y="30756"/>
                </a:cubicBezTo>
                <a:cubicBezTo>
                  <a:pt x="61512" y="13770"/>
                  <a:pt x="47742" y="0"/>
                  <a:pt x="307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70475" y="0"/>
            <a:ext cx="6121525" cy="3978443"/>
          </a:xfrm>
          <a:custGeom>
            <a:avLst/>
            <a:gdLst>
              <a:gd name="connsiteX0" fmla="*/ 0 w 6121525"/>
              <a:gd name="connsiteY0" fmla="*/ 0 h 3978443"/>
              <a:gd name="connsiteX1" fmla="*/ 6121525 w 6121525"/>
              <a:gd name="connsiteY1" fmla="*/ 0 h 3978443"/>
              <a:gd name="connsiteX2" fmla="*/ 6121525 w 6121525"/>
              <a:gd name="connsiteY2" fmla="*/ 3878010 h 3978443"/>
              <a:gd name="connsiteX3" fmla="*/ 5914639 w 6121525"/>
              <a:gd name="connsiteY3" fmla="*/ 3917630 h 3978443"/>
              <a:gd name="connsiteX4" fmla="*/ 5110874 w 6121525"/>
              <a:gd name="connsiteY4" fmla="*/ 3978443 h 3978443"/>
              <a:gd name="connsiteX5" fmla="*/ 51399 w 6121525"/>
              <a:gd name="connsiteY5" fmla="*/ 207926 h 3978443"/>
            </a:gdLst>
            <a:ahLst/>
            <a:cxnLst/>
            <a:rect l="l" t="t" r="r" b="b"/>
            <a:pathLst>
              <a:path w="6121525" h="3978443">
                <a:moveTo>
                  <a:pt x="0" y="0"/>
                </a:moveTo>
                <a:lnTo>
                  <a:pt x="6121525" y="0"/>
                </a:lnTo>
                <a:lnTo>
                  <a:pt x="6121525" y="3878010"/>
                </a:lnTo>
                <a:lnTo>
                  <a:pt x="5914639" y="3917630"/>
                </a:lnTo>
                <a:cubicBezTo>
                  <a:pt x="5652563" y="3957675"/>
                  <a:pt x="5384144" y="3978443"/>
                  <a:pt x="5110874" y="3978443"/>
                </a:cubicBezTo>
                <a:cubicBezTo>
                  <a:pt x="2719763" y="3978443"/>
                  <a:pt x="700035" y="2388368"/>
                  <a:pt x="51399" y="20792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7" name="图片 36" descr="t016ca8b13fb93b39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35" y="347345"/>
            <a:ext cx="4328795" cy="651065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1" y="2283357"/>
            <a:ext cx="537708" cy="1444518"/>
          </a:xfrm>
          <a:custGeom>
            <a:avLst/>
            <a:gdLst>
              <a:gd name="connsiteX0" fmla="*/ 0 w 753979"/>
              <a:gd name="connsiteY0" fmla="*/ 0 h 2025518"/>
              <a:gd name="connsiteX1" fmla="*/ 10958 w 753979"/>
              <a:gd name="connsiteY1" fmla="*/ 2818 h 2025518"/>
              <a:gd name="connsiteX2" fmla="*/ 753979 w 753979"/>
              <a:gd name="connsiteY2" fmla="*/ 1012759 h 2025518"/>
              <a:gd name="connsiteX3" fmla="*/ 10958 w 753979"/>
              <a:gd name="connsiteY3" fmla="*/ 2022701 h 2025518"/>
              <a:gd name="connsiteX4" fmla="*/ 0 w 753979"/>
              <a:gd name="connsiteY4" fmla="*/ 2025518 h 2025518"/>
            </a:gdLst>
            <a:ahLst/>
            <a:cxnLst/>
            <a:rect l="l" t="t" r="r" b="b"/>
            <a:pathLst>
              <a:path w="753979" h="2025518">
                <a:moveTo>
                  <a:pt x="0" y="0"/>
                </a:moveTo>
                <a:lnTo>
                  <a:pt x="10958" y="2818"/>
                </a:lnTo>
                <a:cubicBezTo>
                  <a:pt x="441427" y="136707"/>
                  <a:pt x="753979" y="538233"/>
                  <a:pt x="753979" y="1012759"/>
                </a:cubicBezTo>
                <a:cubicBezTo>
                  <a:pt x="753979" y="1487285"/>
                  <a:pt x="441427" y="1888811"/>
                  <a:pt x="10958" y="2022701"/>
                </a:cubicBezTo>
                <a:lnTo>
                  <a:pt x="0" y="202551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7761" y="5309936"/>
            <a:ext cx="4346276" cy="1548064"/>
          </a:xfrm>
          <a:custGeom>
            <a:avLst/>
            <a:gdLst>
              <a:gd name="connsiteX0" fmla="*/ 2173138 w 4346276"/>
              <a:gd name="connsiteY0" fmla="*/ 0 h 1548064"/>
              <a:gd name="connsiteX1" fmla="*/ 4294274 w 4346276"/>
              <a:gd name="connsiteY1" fmla="*/ 1405983 h 1548064"/>
              <a:gd name="connsiteX2" fmla="*/ 4346276 w 4346276"/>
              <a:gd name="connsiteY2" fmla="*/ 1548064 h 1548064"/>
              <a:gd name="connsiteX3" fmla="*/ 3036468 w 4346276"/>
              <a:gd name="connsiteY3" fmla="*/ 1548064 h 1548064"/>
              <a:gd name="connsiteX4" fmla="*/ 2987033 w 4346276"/>
              <a:gd name="connsiteY4" fmla="*/ 1488148 h 1548064"/>
              <a:gd name="connsiteX5" fmla="*/ 2173138 w 4346276"/>
              <a:gd name="connsiteY5" fmla="*/ 1151021 h 1548064"/>
              <a:gd name="connsiteX6" fmla="*/ 1359244 w 4346276"/>
              <a:gd name="connsiteY6" fmla="*/ 1488148 h 1548064"/>
              <a:gd name="connsiteX7" fmla="*/ 1309808 w 4346276"/>
              <a:gd name="connsiteY7" fmla="*/ 1548064 h 1548064"/>
              <a:gd name="connsiteX8" fmla="*/ 0 w 4346276"/>
              <a:gd name="connsiteY8" fmla="*/ 1548064 h 1548064"/>
              <a:gd name="connsiteX9" fmla="*/ 52002 w 4346276"/>
              <a:gd name="connsiteY9" fmla="*/ 1405983 h 1548064"/>
              <a:gd name="connsiteX10" fmla="*/ 2173138 w 4346276"/>
              <a:gd name="connsiteY10" fmla="*/ 0 h 1548064"/>
            </a:gdLst>
            <a:ahLst/>
            <a:cxnLst/>
            <a:rect l="l" t="t" r="r" b="b"/>
            <a:pathLst>
              <a:path w="4346276" h="1548064">
                <a:moveTo>
                  <a:pt x="2173138" y="0"/>
                </a:moveTo>
                <a:cubicBezTo>
                  <a:pt x="3126675" y="0"/>
                  <a:pt x="3944805" y="579746"/>
                  <a:pt x="4294274" y="1405983"/>
                </a:cubicBezTo>
                <a:lnTo>
                  <a:pt x="4346276" y="1548064"/>
                </a:lnTo>
                <a:lnTo>
                  <a:pt x="3036468" y="1548064"/>
                </a:lnTo>
                <a:lnTo>
                  <a:pt x="2987033" y="1488148"/>
                </a:lnTo>
                <a:cubicBezTo>
                  <a:pt x="2778739" y="1279854"/>
                  <a:pt x="2490984" y="1151021"/>
                  <a:pt x="2173138" y="1151021"/>
                </a:cubicBezTo>
                <a:cubicBezTo>
                  <a:pt x="1855293" y="1151021"/>
                  <a:pt x="1567538" y="1279854"/>
                  <a:pt x="1359244" y="1488148"/>
                </a:cubicBezTo>
                <a:lnTo>
                  <a:pt x="1309808" y="1548064"/>
                </a:lnTo>
                <a:lnTo>
                  <a:pt x="0" y="1548064"/>
                </a:lnTo>
                <a:lnTo>
                  <a:pt x="52002" y="1405983"/>
                </a:lnTo>
                <a:cubicBezTo>
                  <a:pt x="401471" y="579746"/>
                  <a:pt x="1219601" y="0"/>
                  <a:pt x="217313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32133" y="5675086"/>
            <a:ext cx="629396" cy="629396"/>
          </a:xfrm>
          <a:prstGeom prst="ellipse">
            <a:avLst/>
          </a:prstGeom>
          <a:gradFill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4874" y="2061897"/>
            <a:ext cx="5747757" cy="193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NBA球员与球队知识图谱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9176" y="4597137"/>
            <a:ext cx="45719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982035" y="4783945"/>
            <a:ext cx="0" cy="994105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prstDash val="solid"/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11135871" y="837035"/>
            <a:ext cx="956606" cy="956606"/>
          </a:xfrm>
          <a:prstGeom prst="ellipse">
            <a:avLst/>
          </a:prstGeom>
          <a:gradFill>
            <a:gsLst>
              <a:gs pos="25000">
                <a:schemeClr val="accent4">
                  <a:lumMod val="40000"/>
                  <a:lumOff val="60000"/>
                </a:schemeClr>
              </a:gs>
              <a:gs pos="7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4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3776" y="3976704"/>
            <a:ext cx="3117145" cy="360586"/>
          </a:xfrm>
          <a:prstGeom prst="roundRect">
            <a:avLst>
              <a:gd name="adj" fmla="val 896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55425" y="4025483"/>
            <a:ext cx="287384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/>
              <a:t>NBA Member</a:t>
            </a:r>
            <a:r>
              <a:rPr kumimoji="1" lang="en-US" altLang="zh-CN"/>
              <a:t>s</a:t>
            </a:r>
            <a:endParaRPr kumimoji="1" lang="en-US" altLang="zh-CN"/>
          </a:p>
        </p:txBody>
      </p:sp>
      <p:cxnSp>
        <p:nvCxnSpPr>
          <p:cNvPr id="19" name="标题 1"/>
          <p:cNvCxnSpPr/>
          <p:nvPr/>
        </p:nvCxnSpPr>
        <p:spPr>
          <a:xfrm>
            <a:off x="4226227" y="4156997"/>
            <a:ext cx="1731989" cy="0"/>
          </a:xfrm>
          <a:prstGeom prst="lin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prstDash val="dash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938046" y="5219670"/>
            <a:ext cx="2428714" cy="41083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8046" y="4617679"/>
            <a:ext cx="2428714" cy="410838"/>
          </a:xfrm>
          <a:prstGeom prst="roundRect">
            <a:avLst/>
          </a:prstGeom>
          <a:solidFill>
            <a:schemeClr val="bg1"/>
          </a:solidFill>
          <a:ln w="12700" cap="flat">
            <a:noFill/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05770" y="4667196"/>
            <a:ext cx="311804" cy="311804"/>
          </a:xfrm>
          <a:prstGeom prst="roundRect">
            <a:avLst/>
          </a:prstGeom>
          <a:gradFill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01600" dist="127000" dir="3000000" algn="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80213" y="4734859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03251" y="5266668"/>
            <a:ext cx="316843" cy="316843"/>
          </a:xfrm>
          <a:prstGeom prst="roundRect">
            <a:avLst/>
          </a:prstGeom>
          <a:gradFill>
            <a:gsLst>
              <a:gs pos="25000">
                <a:schemeClr val="accent2">
                  <a:lumMod val="40000"/>
                  <a:lumOff val="60000"/>
                </a:schemeClr>
              </a:gs>
              <a:gs pos="7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101600" dist="127000" dir="3000000" algn="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83641" y="5343949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 flipV="1">
            <a:off x="-2" y="5753600"/>
            <a:ext cx="1119196" cy="1104400"/>
          </a:xfrm>
          <a:custGeom>
            <a:avLst/>
            <a:gdLst>
              <a:gd name="connsiteX0" fmla="*/ 0 w 3099904"/>
              <a:gd name="connsiteY0" fmla="*/ 0 h 2835515"/>
              <a:gd name="connsiteX1" fmla="*/ 3099904 w 3099904"/>
              <a:gd name="connsiteY1" fmla="*/ 0 h 2835515"/>
              <a:gd name="connsiteX2" fmla="*/ 3099904 w 3099904"/>
              <a:gd name="connsiteY2" fmla="*/ 2833363 h 2835515"/>
              <a:gd name="connsiteX3" fmla="*/ 3014801 w 3099904"/>
              <a:gd name="connsiteY3" fmla="*/ 2835515 h 2835515"/>
              <a:gd name="connsiteX4" fmla="*/ 6079 w 3099904"/>
              <a:gd name="connsiteY4" fmla="*/ 120400 h 2835515"/>
            </a:gdLst>
            <a:ahLst/>
            <a:cxnLst/>
            <a:rect l="l" t="t" r="r" b="b"/>
            <a:pathLst>
              <a:path w="3099904" h="2835515">
                <a:moveTo>
                  <a:pt x="0" y="0"/>
                </a:moveTo>
                <a:lnTo>
                  <a:pt x="3099904" y="0"/>
                </a:lnTo>
                <a:lnTo>
                  <a:pt x="3099904" y="2833363"/>
                </a:lnTo>
                <a:lnTo>
                  <a:pt x="3014801" y="2835515"/>
                </a:lnTo>
                <a:cubicBezTo>
                  <a:pt x="1448899" y="2835515"/>
                  <a:pt x="160956" y="1645440"/>
                  <a:pt x="6079" y="12040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315274" y="5019252"/>
            <a:ext cx="351976" cy="351976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545250" y="4504677"/>
            <a:ext cx="631102" cy="631102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520320" y="4702955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/>
              <a:t>冯</a:t>
            </a:r>
            <a:r>
              <a:rPr kumimoji="1" lang="zh-CN" altLang="en-US"/>
              <a:t>立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279650" y="5266690"/>
            <a:ext cx="727710" cy="916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李俊彦、李泽</a:t>
            </a: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新、施乔</a:t>
            </a: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617425" y="4702955"/>
            <a:ext cx="917463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638027" y="5298113"/>
            <a:ext cx="754220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组员</a:t>
            </a: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8501" y="4820228"/>
            <a:ext cx="2005264" cy="1528561"/>
          </a:xfrm>
          <a:custGeom>
            <a:avLst/>
            <a:gdLst>
              <a:gd name="connsiteX0" fmla="*/ 1974508 w 2005264"/>
              <a:gd name="connsiteY0" fmla="*/ 1467049 h 1528561"/>
              <a:gd name="connsiteX1" fmla="*/ 1943752 w 2005264"/>
              <a:gd name="connsiteY1" fmla="*/ 1497805 h 1528561"/>
              <a:gd name="connsiteX2" fmla="*/ 1974508 w 2005264"/>
              <a:gd name="connsiteY2" fmla="*/ 1528561 h 1528561"/>
              <a:gd name="connsiteX3" fmla="*/ 2005264 w 2005264"/>
              <a:gd name="connsiteY3" fmla="*/ 1497805 h 1528561"/>
              <a:gd name="connsiteX4" fmla="*/ 1974508 w 2005264"/>
              <a:gd name="connsiteY4" fmla="*/ 1467049 h 1528561"/>
              <a:gd name="connsiteX5" fmla="*/ 1731539 w 2005264"/>
              <a:gd name="connsiteY5" fmla="*/ 1463974 h 1528561"/>
              <a:gd name="connsiteX6" fmla="*/ 1700783 w 2005264"/>
              <a:gd name="connsiteY6" fmla="*/ 1494730 h 1528561"/>
              <a:gd name="connsiteX7" fmla="*/ 1731539 w 2005264"/>
              <a:gd name="connsiteY7" fmla="*/ 1525486 h 1528561"/>
              <a:gd name="connsiteX8" fmla="*/ 1762295 w 2005264"/>
              <a:gd name="connsiteY8" fmla="*/ 1494730 h 1528561"/>
              <a:gd name="connsiteX9" fmla="*/ 1731539 w 2005264"/>
              <a:gd name="connsiteY9" fmla="*/ 1463974 h 1528561"/>
              <a:gd name="connsiteX10" fmla="*/ 1488570 w 2005264"/>
              <a:gd name="connsiteY10" fmla="*/ 1460898 h 1528561"/>
              <a:gd name="connsiteX11" fmla="*/ 1457814 w 2005264"/>
              <a:gd name="connsiteY11" fmla="*/ 1491654 h 1528561"/>
              <a:gd name="connsiteX12" fmla="*/ 1488570 w 2005264"/>
              <a:gd name="connsiteY12" fmla="*/ 1522410 h 1528561"/>
              <a:gd name="connsiteX13" fmla="*/ 1519326 w 2005264"/>
              <a:gd name="connsiteY13" fmla="*/ 1491654 h 1528561"/>
              <a:gd name="connsiteX14" fmla="*/ 1488570 w 2005264"/>
              <a:gd name="connsiteY14" fmla="*/ 1460898 h 1528561"/>
              <a:gd name="connsiteX15" fmla="*/ 1245601 w 2005264"/>
              <a:gd name="connsiteY15" fmla="*/ 1457823 h 1528561"/>
              <a:gd name="connsiteX16" fmla="*/ 1214845 w 2005264"/>
              <a:gd name="connsiteY16" fmla="*/ 1488579 h 1528561"/>
              <a:gd name="connsiteX17" fmla="*/ 1245601 w 2005264"/>
              <a:gd name="connsiteY17" fmla="*/ 1519335 h 1528561"/>
              <a:gd name="connsiteX18" fmla="*/ 1276357 w 2005264"/>
              <a:gd name="connsiteY18" fmla="*/ 1488579 h 1528561"/>
              <a:gd name="connsiteX19" fmla="*/ 1245601 w 2005264"/>
              <a:gd name="connsiteY19" fmla="*/ 1457823 h 1528561"/>
              <a:gd name="connsiteX20" fmla="*/ 1002632 w 2005264"/>
              <a:gd name="connsiteY20" fmla="*/ 1454747 h 1528561"/>
              <a:gd name="connsiteX21" fmla="*/ 971876 w 2005264"/>
              <a:gd name="connsiteY21" fmla="*/ 1485503 h 1528561"/>
              <a:gd name="connsiteX22" fmla="*/ 1002632 w 2005264"/>
              <a:gd name="connsiteY22" fmla="*/ 1516259 h 1528561"/>
              <a:gd name="connsiteX23" fmla="*/ 1033388 w 2005264"/>
              <a:gd name="connsiteY23" fmla="*/ 1485503 h 1528561"/>
              <a:gd name="connsiteX24" fmla="*/ 1002632 w 2005264"/>
              <a:gd name="connsiteY24" fmla="*/ 1454747 h 1528561"/>
              <a:gd name="connsiteX25" fmla="*/ 759663 w 2005264"/>
              <a:gd name="connsiteY25" fmla="*/ 1451672 h 1528561"/>
              <a:gd name="connsiteX26" fmla="*/ 728907 w 2005264"/>
              <a:gd name="connsiteY26" fmla="*/ 1482428 h 1528561"/>
              <a:gd name="connsiteX27" fmla="*/ 759663 w 2005264"/>
              <a:gd name="connsiteY27" fmla="*/ 1513184 h 1528561"/>
              <a:gd name="connsiteX28" fmla="*/ 790419 w 2005264"/>
              <a:gd name="connsiteY28" fmla="*/ 1482428 h 1528561"/>
              <a:gd name="connsiteX29" fmla="*/ 759663 w 2005264"/>
              <a:gd name="connsiteY29" fmla="*/ 1451672 h 1528561"/>
              <a:gd name="connsiteX30" fmla="*/ 516694 w 2005264"/>
              <a:gd name="connsiteY30" fmla="*/ 1448596 h 1528561"/>
              <a:gd name="connsiteX31" fmla="*/ 485938 w 2005264"/>
              <a:gd name="connsiteY31" fmla="*/ 1479352 h 1528561"/>
              <a:gd name="connsiteX32" fmla="*/ 516694 w 2005264"/>
              <a:gd name="connsiteY32" fmla="*/ 1510108 h 1528561"/>
              <a:gd name="connsiteX33" fmla="*/ 547450 w 2005264"/>
              <a:gd name="connsiteY33" fmla="*/ 1479352 h 1528561"/>
              <a:gd name="connsiteX34" fmla="*/ 516694 w 2005264"/>
              <a:gd name="connsiteY34" fmla="*/ 1448596 h 1528561"/>
              <a:gd name="connsiteX35" fmla="*/ 273725 w 2005264"/>
              <a:gd name="connsiteY35" fmla="*/ 1445521 h 1528561"/>
              <a:gd name="connsiteX36" fmla="*/ 242969 w 2005264"/>
              <a:gd name="connsiteY36" fmla="*/ 1476277 h 1528561"/>
              <a:gd name="connsiteX37" fmla="*/ 273725 w 2005264"/>
              <a:gd name="connsiteY37" fmla="*/ 1507033 h 1528561"/>
              <a:gd name="connsiteX38" fmla="*/ 304481 w 2005264"/>
              <a:gd name="connsiteY38" fmla="*/ 1476277 h 1528561"/>
              <a:gd name="connsiteX39" fmla="*/ 273725 w 2005264"/>
              <a:gd name="connsiteY39" fmla="*/ 1445521 h 1528561"/>
              <a:gd name="connsiteX40" fmla="*/ 30756 w 2005264"/>
              <a:gd name="connsiteY40" fmla="*/ 1442445 h 1528561"/>
              <a:gd name="connsiteX41" fmla="*/ 0 w 2005264"/>
              <a:gd name="connsiteY41" fmla="*/ 1473201 h 1528561"/>
              <a:gd name="connsiteX42" fmla="*/ 30756 w 2005264"/>
              <a:gd name="connsiteY42" fmla="*/ 1503957 h 1528561"/>
              <a:gd name="connsiteX43" fmla="*/ 61512 w 2005264"/>
              <a:gd name="connsiteY43" fmla="*/ 1473201 h 1528561"/>
              <a:gd name="connsiteX44" fmla="*/ 30756 w 2005264"/>
              <a:gd name="connsiteY44" fmla="*/ 1442445 h 1528561"/>
              <a:gd name="connsiteX45" fmla="*/ 1974508 w 2005264"/>
              <a:gd name="connsiteY45" fmla="*/ 1260985 h 1528561"/>
              <a:gd name="connsiteX46" fmla="*/ 1943752 w 2005264"/>
              <a:gd name="connsiteY46" fmla="*/ 1291741 h 1528561"/>
              <a:gd name="connsiteX47" fmla="*/ 1974508 w 2005264"/>
              <a:gd name="connsiteY47" fmla="*/ 1322497 h 1528561"/>
              <a:gd name="connsiteX48" fmla="*/ 2005264 w 2005264"/>
              <a:gd name="connsiteY48" fmla="*/ 1291741 h 1528561"/>
              <a:gd name="connsiteX49" fmla="*/ 1974508 w 2005264"/>
              <a:gd name="connsiteY49" fmla="*/ 1260985 h 1528561"/>
              <a:gd name="connsiteX50" fmla="*/ 1731539 w 2005264"/>
              <a:gd name="connsiteY50" fmla="*/ 1257910 h 1528561"/>
              <a:gd name="connsiteX51" fmla="*/ 1700783 w 2005264"/>
              <a:gd name="connsiteY51" fmla="*/ 1288666 h 1528561"/>
              <a:gd name="connsiteX52" fmla="*/ 1731539 w 2005264"/>
              <a:gd name="connsiteY52" fmla="*/ 1319422 h 1528561"/>
              <a:gd name="connsiteX53" fmla="*/ 1762295 w 2005264"/>
              <a:gd name="connsiteY53" fmla="*/ 1288666 h 1528561"/>
              <a:gd name="connsiteX54" fmla="*/ 1731539 w 2005264"/>
              <a:gd name="connsiteY54" fmla="*/ 1257910 h 1528561"/>
              <a:gd name="connsiteX55" fmla="*/ 1488570 w 2005264"/>
              <a:gd name="connsiteY55" fmla="*/ 1254834 h 1528561"/>
              <a:gd name="connsiteX56" fmla="*/ 1457814 w 2005264"/>
              <a:gd name="connsiteY56" fmla="*/ 1285590 h 1528561"/>
              <a:gd name="connsiteX57" fmla="*/ 1488570 w 2005264"/>
              <a:gd name="connsiteY57" fmla="*/ 1316346 h 1528561"/>
              <a:gd name="connsiteX58" fmla="*/ 1519326 w 2005264"/>
              <a:gd name="connsiteY58" fmla="*/ 1285590 h 1528561"/>
              <a:gd name="connsiteX59" fmla="*/ 1488570 w 2005264"/>
              <a:gd name="connsiteY59" fmla="*/ 1254834 h 1528561"/>
              <a:gd name="connsiteX60" fmla="*/ 1245601 w 2005264"/>
              <a:gd name="connsiteY60" fmla="*/ 1251759 h 1528561"/>
              <a:gd name="connsiteX61" fmla="*/ 1214845 w 2005264"/>
              <a:gd name="connsiteY61" fmla="*/ 1282515 h 1528561"/>
              <a:gd name="connsiteX62" fmla="*/ 1245601 w 2005264"/>
              <a:gd name="connsiteY62" fmla="*/ 1313271 h 1528561"/>
              <a:gd name="connsiteX63" fmla="*/ 1276357 w 2005264"/>
              <a:gd name="connsiteY63" fmla="*/ 1282515 h 1528561"/>
              <a:gd name="connsiteX64" fmla="*/ 1245601 w 2005264"/>
              <a:gd name="connsiteY64" fmla="*/ 1251759 h 1528561"/>
              <a:gd name="connsiteX65" fmla="*/ 1002632 w 2005264"/>
              <a:gd name="connsiteY65" fmla="*/ 1248683 h 1528561"/>
              <a:gd name="connsiteX66" fmla="*/ 971876 w 2005264"/>
              <a:gd name="connsiteY66" fmla="*/ 1279439 h 1528561"/>
              <a:gd name="connsiteX67" fmla="*/ 1002632 w 2005264"/>
              <a:gd name="connsiteY67" fmla="*/ 1310195 h 1528561"/>
              <a:gd name="connsiteX68" fmla="*/ 1033388 w 2005264"/>
              <a:gd name="connsiteY68" fmla="*/ 1279439 h 1528561"/>
              <a:gd name="connsiteX69" fmla="*/ 1002632 w 2005264"/>
              <a:gd name="connsiteY69" fmla="*/ 1248683 h 1528561"/>
              <a:gd name="connsiteX70" fmla="*/ 759663 w 2005264"/>
              <a:gd name="connsiteY70" fmla="*/ 1245608 h 1528561"/>
              <a:gd name="connsiteX71" fmla="*/ 728907 w 2005264"/>
              <a:gd name="connsiteY71" fmla="*/ 1276364 h 1528561"/>
              <a:gd name="connsiteX72" fmla="*/ 759663 w 2005264"/>
              <a:gd name="connsiteY72" fmla="*/ 1307120 h 1528561"/>
              <a:gd name="connsiteX73" fmla="*/ 790419 w 2005264"/>
              <a:gd name="connsiteY73" fmla="*/ 1276364 h 1528561"/>
              <a:gd name="connsiteX74" fmla="*/ 759663 w 2005264"/>
              <a:gd name="connsiteY74" fmla="*/ 1245608 h 1528561"/>
              <a:gd name="connsiteX75" fmla="*/ 516694 w 2005264"/>
              <a:gd name="connsiteY75" fmla="*/ 1242532 h 1528561"/>
              <a:gd name="connsiteX76" fmla="*/ 485938 w 2005264"/>
              <a:gd name="connsiteY76" fmla="*/ 1273288 h 1528561"/>
              <a:gd name="connsiteX77" fmla="*/ 516694 w 2005264"/>
              <a:gd name="connsiteY77" fmla="*/ 1304044 h 1528561"/>
              <a:gd name="connsiteX78" fmla="*/ 547450 w 2005264"/>
              <a:gd name="connsiteY78" fmla="*/ 1273288 h 1528561"/>
              <a:gd name="connsiteX79" fmla="*/ 516694 w 2005264"/>
              <a:gd name="connsiteY79" fmla="*/ 1242532 h 1528561"/>
              <a:gd name="connsiteX80" fmla="*/ 273725 w 2005264"/>
              <a:gd name="connsiteY80" fmla="*/ 1239457 h 1528561"/>
              <a:gd name="connsiteX81" fmla="*/ 242969 w 2005264"/>
              <a:gd name="connsiteY81" fmla="*/ 1270213 h 1528561"/>
              <a:gd name="connsiteX82" fmla="*/ 273725 w 2005264"/>
              <a:gd name="connsiteY82" fmla="*/ 1300969 h 1528561"/>
              <a:gd name="connsiteX83" fmla="*/ 304481 w 2005264"/>
              <a:gd name="connsiteY83" fmla="*/ 1270213 h 1528561"/>
              <a:gd name="connsiteX84" fmla="*/ 273725 w 2005264"/>
              <a:gd name="connsiteY84" fmla="*/ 1239457 h 1528561"/>
              <a:gd name="connsiteX85" fmla="*/ 30756 w 2005264"/>
              <a:gd name="connsiteY85" fmla="*/ 1236381 h 1528561"/>
              <a:gd name="connsiteX86" fmla="*/ 0 w 2005264"/>
              <a:gd name="connsiteY86" fmla="*/ 1267137 h 1528561"/>
              <a:gd name="connsiteX87" fmla="*/ 30756 w 2005264"/>
              <a:gd name="connsiteY87" fmla="*/ 1297893 h 1528561"/>
              <a:gd name="connsiteX88" fmla="*/ 61512 w 2005264"/>
              <a:gd name="connsiteY88" fmla="*/ 1267137 h 1528561"/>
              <a:gd name="connsiteX89" fmla="*/ 30756 w 2005264"/>
              <a:gd name="connsiteY89" fmla="*/ 1236381 h 1528561"/>
              <a:gd name="connsiteX90" fmla="*/ 1974508 w 2005264"/>
              <a:gd name="connsiteY90" fmla="*/ 1054922 h 1528561"/>
              <a:gd name="connsiteX91" fmla="*/ 1943752 w 2005264"/>
              <a:gd name="connsiteY91" fmla="*/ 1085678 h 1528561"/>
              <a:gd name="connsiteX92" fmla="*/ 1974508 w 2005264"/>
              <a:gd name="connsiteY92" fmla="*/ 1116434 h 1528561"/>
              <a:gd name="connsiteX93" fmla="*/ 2005264 w 2005264"/>
              <a:gd name="connsiteY93" fmla="*/ 1085678 h 1528561"/>
              <a:gd name="connsiteX94" fmla="*/ 1974508 w 2005264"/>
              <a:gd name="connsiteY94" fmla="*/ 1054922 h 1528561"/>
              <a:gd name="connsiteX95" fmla="*/ 1731539 w 2005264"/>
              <a:gd name="connsiteY95" fmla="*/ 1051847 h 1528561"/>
              <a:gd name="connsiteX96" fmla="*/ 1700783 w 2005264"/>
              <a:gd name="connsiteY96" fmla="*/ 1082603 h 1528561"/>
              <a:gd name="connsiteX97" fmla="*/ 1731539 w 2005264"/>
              <a:gd name="connsiteY97" fmla="*/ 1113359 h 1528561"/>
              <a:gd name="connsiteX98" fmla="*/ 1762295 w 2005264"/>
              <a:gd name="connsiteY98" fmla="*/ 1082603 h 1528561"/>
              <a:gd name="connsiteX99" fmla="*/ 1731539 w 2005264"/>
              <a:gd name="connsiteY99" fmla="*/ 1051847 h 1528561"/>
              <a:gd name="connsiteX100" fmla="*/ 1488570 w 2005264"/>
              <a:gd name="connsiteY100" fmla="*/ 1048771 h 1528561"/>
              <a:gd name="connsiteX101" fmla="*/ 1457814 w 2005264"/>
              <a:gd name="connsiteY101" fmla="*/ 1079527 h 1528561"/>
              <a:gd name="connsiteX102" fmla="*/ 1488570 w 2005264"/>
              <a:gd name="connsiteY102" fmla="*/ 1110283 h 1528561"/>
              <a:gd name="connsiteX103" fmla="*/ 1519326 w 2005264"/>
              <a:gd name="connsiteY103" fmla="*/ 1079527 h 1528561"/>
              <a:gd name="connsiteX104" fmla="*/ 1488570 w 2005264"/>
              <a:gd name="connsiteY104" fmla="*/ 1048771 h 1528561"/>
              <a:gd name="connsiteX105" fmla="*/ 1245601 w 2005264"/>
              <a:gd name="connsiteY105" fmla="*/ 1045696 h 1528561"/>
              <a:gd name="connsiteX106" fmla="*/ 1214845 w 2005264"/>
              <a:gd name="connsiteY106" fmla="*/ 1076452 h 1528561"/>
              <a:gd name="connsiteX107" fmla="*/ 1245601 w 2005264"/>
              <a:gd name="connsiteY107" fmla="*/ 1107208 h 1528561"/>
              <a:gd name="connsiteX108" fmla="*/ 1276357 w 2005264"/>
              <a:gd name="connsiteY108" fmla="*/ 1076452 h 1528561"/>
              <a:gd name="connsiteX109" fmla="*/ 1245601 w 2005264"/>
              <a:gd name="connsiteY109" fmla="*/ 1045696 h 1528561"/>
              <a:gd name="connsiteX110" fmla="*/ 1002632 w 2005264"/>
              <a:gd name="connsiteY110" fmla="*/ 1042620 h 1528561"/>
              <a:gd name="connsiteX111" fmla="*/ 971876 w 2005264"/>
              <a:gd name="connsiteY111" fmla="*/ 1073376 h 1528561"/>
              <a:gd name="connsiteX112" fmla="*/ 1002632 w 2005264"/>
              <a:gd name="connsiteY112" fmla="*/ 1104132 h 1528561"/>
              <a:gd name="connsiteX113" fmla="*/ 1033388 w 2005264"/>
              <a:gd name="connsiteY113" fmla="*/ 1073376 h 1528561"/>
              <a:gd name="connsiteX114" fmla="*/ 1002632 w 2005264"/>
              <a:gd name="connsiteY114" fmla="*/ 1042620 h 1528561"/>
              <a:gd name="connsiteX115" fmla="*/ 759663 w 2005264"/>
              <a:gd name="connsiteY115" fmla="*/ 1039545 h 1528561"/>
              <a:gd name="connsiteX116" fmla="*/ 728907 w 2005264"/>
              <a:gd name="connsiteY116" fmla="*/ 1070301 h 1528561"/>
              <a:gd name="connsiteX117" fmla="*/ 759663 w 2005264"/>
              <a:gd name="connsiteY117" fmla="*/ 1101057 h 1528561"/>
              <a:gd name="connsiteX118" fmla="*/ 790419 w 2005264"/>
              <a:gd name="connsiteY118" fmla="*/ 1070301 h 1528561"/>
              <a:gd name="connsiteX119" fmla="*/ 759663 w 2005264"/>
              <a:gd name="connsiteY119" fmla="*/ 1039545 h 1528561"/>
              <a:gd name="connsiteX120" fmla="*/ 516694 w 2005264"/>
              <a:gd name="connsiteY120" fmla="*/ 1036469 h 1528561"/>
              <a:gd name="connsiteX121" fmla="*/ 485938 w 2005264"/>
              <a:gd name="connsiteY121" fmla="*/ 1067225 h 1528561"/>
              <a:gd name="connsiteX122" fmla="*/ 516694 w 2005264"/>
              <a:gd name="connsiteY122" fmla="*/ 1097981 h 1528561"/>
              <a:gd name="connsiteX123" fmla="*/ 547450 w 2005264"/>
              <a:gd name="connsiteY123" fmla="*/ 1067225 h 1528561"/>
              <a:gd name="connsiteX124" fmla="*/ 516694 w 2005264"/>
              <a:gd name="connsiteY124" fmla="*/ 1036469 h 1528561"/>
              <a:gd name="connsiteX125" fmla="*/ 273725 w 2005264"/>
              <a:gd name="connsiteY125" fmla="*/ 1033394 h 1528561"/>
              <a:gd name="connsiteX126" fmla="*/ 242969 w 2005264"/>
              <a:gd name="connsiteY126" fmla="*/ 1064150 h 1528561"/>
              <a:gd name="connsiteX127" fmla="*/ 273725 w 2005264"/>
              <a:gd name="connsiteY127" fmla="*/ 1094906 h 1528561"/>
              <a:gd name="connsiteX128" fmla="*/ 304481 w 2005264"/>
              <a:gd name="connsiteY128" fmla="*/ 1064150 h 1528561"/>
              <a:gd name="connsiteX129" fmla="*/ 273725 w 2005264"/>
              <a:gd name="connsiteY129" fmla="*/ 1033394 h 1528561"/>
              <a:gd name="connsiteX130" fmla="*/ 30756 w 2005264"/>
              <a:gd name="connsiteY130" fmla="*/ 1030318 h 1528561"/>
              <a:gd name="connsiteX131" fmla="*/ 0 w 2005264"/>
              <a:gd name="connsiteY131" fmla="*/ 1061074 h 1528561"/>
              <a:gd name="connsiteX132" fmla="*/ 30756 w 2005264"/>
              <a:gd name="connsiteY132" fmla="*/ 1091830 h 1528561"/>
              <a:gd name="connsiteX133" fmla="*/ 61512 w 2005264"/>
              <a:gd name="connsiteY133" fmla="*/ 1061074 h 1528561"/>
              <a:gd name="connsiteX134" fmla="*/ 30756 w 2005264"/>
              <a:gd name="connsiteY134" fmla="*/ 1030318 h 1528561"/>
              <a:gd name="connsiteX135" fmla="*/ 1974508 w 2005264"/>
              <a:gd name="connsiteY135" fmla="*/ 848858 h 1528561"/>
              <a:gd name="connsiteX136" fmla="*/ 1943752 w 2005264"/>
              <a:gd name="connsiteY136" fmla="*/ 879614 h 1528561"/>
              <a:gd name="connsiteX137" fmla="*/ 1974508 w 2005264"/>
              <a:gd name="connsiteY137" fmla="*/ 910370 h 1528561"/>
              <a:gd name="connsiteX138" fmla="*/ 2005264 w 2005264"/>
              <a:gd name="connsiteY138" fmla="*/ 879614 h 1528561"/>
              <a:gd name="connsiteX139" fmla="*/ 1974508 w 2005264"/>
              <a:gd name="connsiteY139" fmla="*/ 848858 h 1528561"/>
              <a:gd name="connsiteX140" fmla="*/ 1731539 w 2005264"/>
              <a:gd name="connsiteY140" fmla="*/ 845783 h 1528561"/>
              <a:gd name="connsiteX141" fmla="*/ 1700783 w 2005264"/>
              <a:gd name="connsiteY141" fmla="*/ 876539 h 1528561"/>
              <a:gd name="connsiteX142" fmla="*/ 1731539 w 2005264"/>
              <a:gd name="connsiteY142" fmla="*/ 907295 h 1528561"/>
              <a:gd name="connsiteX143" fmla="*/ 1762295 w 2005264"/>
              <a:gd name="connsiteY143" fmla="*/ 876539 h 1528561"/>
              <a:gd name="connsiteX144" fmla="*/ 1731539 w 2005264"/>
              <a:gd name="connsiteY144" fmla="*/ 845783 h 1528561"/>
              <a:gd name="connsiteX145" fmla="*/ 1488570 w 2005264"/>
              <a:gd name="connsiteY145" fmla="*/ 842707 h 1528561"/>
              <a:gd name="connsiteX146" fmla="*/ 1457814 w 2005264"/>
              <a:gd name="connsiteY146" fmla="*/ 873463 h 1528561"/>
              <a:gd name="connsiteX147" fmla="*/ 1488570 w 2005264"/>
              <a:gd name="connsiteY147" fmla="*/ 904219 h 1528561"/>
              <a:gd name="connsiteX148" fmla="*/ 1519326 w 2005264"/>
              <a:gd name="connsiteY148" fmla="*/ 873463 h 1528561"/>
              <a:gd name="connsiteX149" fmla="*/ 1488570 w 2005264"/>
              <a:gd name="connsiteY149" fmla="*/ 842707 h 1528561"/>
              <a:gd name="connsiteX150" fmla="*/ 1245601 w 2005264"/>
              <a:gd name="connsiteY150" fmla="*/ 839632 h 1528561"/>
              <a:gd name="connsiteX151" fmla="*/ 1214845 w 2005264"/>
              <a:gd name="connsiteY151" fmla="*/ 870388 h 1528561"/>
              <a:gd name="connsiteX152" fmla="*/ 1245601 w 2005264"/>
              <a:gd name="connsiteY152" fmla="*/ 901144 h 1528561"/>
              <a:gd name="connsiteX153" fmla="*/ 1276357 w 2005264"/>
              <a:gd name="connsiteY153" fmla="*/ 870388 h 1528561"/>
              <a:gd name="connsiteX154" fmla="*/ 1245601 w 2005264"/>
              <a:gd name="connsiteY154" fmla="*/ 839632 h 1528561"/>
              <a:gd name="connsiteX155" fmla="*/ 1002632 w 2005264"/>
              <a:gd name="connsiteY155" fmla="*/ 836556 h 1528561"/>
              <a:gd name="connsiteX156" fmla="*/ 971876 w 2005264"/>
              <a:gd name="connsiteY156" fmla="*/ 867312 h 1528561"/>
              <a:gd name="connsiteX157" fmla="*/ 1002632 w 2005264"/>
              <a:gd name="connsiteY157" fmla="*/ 898068 h 1528561"/>
              <a:gd name="connsiteX158" fmla="*/ 1033388 w 2005264"/>
              <a:gd name="connsiteY158" fmla="*/ 867312 h 1528561"/>
              <a:gd name="connsiteX159" fmla="*/ 1002632 w 2005264"/>
              <a:gd name="connsiteY159" fmla="*/ 836556 h 1528561"/>
              <a:gd name="connsiteX160" fmla="*/ 759663 w 2005264"/>
              <a:gd name="connsiteY160" fmla="*/ 833481 h 1528561"/>
              <a:gd name="connsiteX161" fmla="*/ 728907 w 2005264"/>
              <a:gd name="connsiteY161" fmla="*/ 864237 h 1528561"/>
              <a:gd name="connsiteX162" fmla="*/ 759663 w 2005264"/>
              <a:gd name="connsiteY162" fmla="*/ 894993 h 1528561"/>
              <a:gd name="connsiteX163" fmla="*/ 790419 w 2005264"/>
              <a:gd name="connsiteY163" fmla="*/ 864237 h 1528561"/>
              <a:gd name="connsiteX164" fmla="*/ 759663 w 2005264"/>
              <a:gd name="connsiteY164" fmla="*/ 833481 h 1528561"/>
              <a:gd name="connsiteX165" fmla="*/ 516694 w 2005264"/>
              <a:gd name="connsiteY165" fmla="*/ 830405 h 1528561"/>
              <a:gd name="connsiteX166" fmla="*/ 485938 w 2005264"/>
              <a:gd name="connsiteY166" fmla="*/ 861161 h 1528561"/>
              <a:gd name="connsiteX167" fmla="*/ 516694 w 2005264"/>
              <a:gd name="connsiteY167" fmla="*/ 891917 h 1528561"/>
              <a:gd name="connsiteX168" fmla="*/ 547450 w 2005264"/>
              <a:gd name="connsiteY168" fmla="*/ 861161 h 1528561"/>
              <a:gd name="connsiteX169" fmla="*/ 516694 w 2005264"/>
              <a:gd name="connsiteY169" fmla="*/ 830405 h 1528561"/>
              <a:gd name="connsiteX170" fmla="*/ 273725 w 2005264"/>
              <a:gd name="connsiteY170" fmla="*/ 827330 h 1528561"/>
              <a:gd name="connsiteX171" fmla="*/ 242969 w 2005264"/>
              <a:gd name="connsiteY171" fmla="*/ 858086 h 1528561"/>
              <a:gd name="connsiteX172" fmla="*/ 273725 w 2005264"/>
              <a:gd name="connsiteY172" fmla="*/ 888842 h 1528561"/>
              <a:gd name="connsiteX173" fmla="*/ 304481 w 2005264"/>
              <a:gd name="connsiteY173" fmla="*/ 858086 h 1528561"/>
              <a:gd name="connsiteX174" fmla="*/ 273725 w 2005264"/>
              <a:gd name="connsiteY174" fmla="*/ 827330 h 1528561"/>
              <a:gd name="connsiteX175" fmla="*/ 30756 w 2005264"/>
              <a:gd name="connsiteY175" fmla="*/ 824254 h 1528561"/>
              <a:gd name="connsiteX176" fmla="*/ 0 w 2005264"/>
              <a:gd name="connsiteY176" fmla="*/ 855010 h 1528561"/>
              <a:gd name="connsiteX177" fmla="*/ 30756 w 2005264"/>
              <a:gd name="connsiteY177" fmla="*/ 885766 h 1528561"/>
              <a:gd name="connsiteX178" fmla="*/ 61512 w 2005264"/>
              <a:gd name="connsiteY178" fmla="*/ 855010 h 1528561"/>
              <a:gd name="connsiteX179" fmla="*/ 30756 w 2005264"/>
              <a:gd name="connsiteY179" fmla="*/ 824254 h 1528561"/>
              <a:gd name="connsiteX180" fmla="*/ 1974508 w 2005264"/>
              <a:gd name="connsiteY180" fmla="*/ 642795 h 1528561"/>
              <a:gd name="connsiteX181" fmla="*/ 1943752 w 2005264"/>
              <a:gd name="connsiteY181" fmla="*/ 673551 h 1528561"/>
              <a:gd name="connsiteX182" fmla="*/ 1974508 w 2005264"/>
              <a:gd name="connsiteY182" fmla="*/ 704307 h 1528561"/>
              <a:gd name="connsiteX183" fmla="*/ 2005264 w 2005264"/>
              <a:gd name="connsiteY183" fmla="*/ 673551 h 1528561"/>
              <a:gd name="connsiteX184" fmla="*/ 1974508 w 2005264"/>
              <a:gd name="connsiteY184" fmla="*/ 642795 h 1528561"/>
              <a:gd name="connsiteX185" fmla="*/ 1731539 w 2005264"/>
              <a:gd name="connsiteY185" fmla="*/ 639720 h 1528561"/>
              <a:gd name="connsiteX186" fmla="*/ 1700783 w 2005264"/>
              <a:gd name="connsiteY186" fmla="*/ 670476 h 1528561"/>
              <a:gd name="connsiteX187" fmla="*/ 1731539 w 2005264"/>
              <a:gd name="connsiteY187" fmla="*/ 701232 h 1528561"/>
              <a:gd name="connsiteX188" fmla="*/ 1762295 w 2005264"/>
              <a:gd name="connsiteY188" fmla="*/ 670476 h 1528561"/>
              <a:gd name="connsiteX189" fmla="*/ 1731539 w 2005264"/>
              <a:gd name="connsiteY189" fmla="*/ 639720 h 1528561"/>
              <a:gd name="connsiteX190" fmla="*/ 1488570 w 2005264"/>
              <a:gd name="connsiteY190" fmla="*/ 636644 h 1528561"/>
              <a:gd name="connsiteX191" fmla="*/ 1457814 w 2005264"/>
              <a:gd name="connsiteY191" fmla="*/ 667400 h 1528561"/>
              <a:gd name="connsiteX192" fmla="*/ 1488570 w 2005264"/>
              <a:gd name="connsiteY192" fmla="*/ 698156 h 1528561"/>
              <a:gd name="connsiteX193" fmla="*/ 1519326 w 2005264"/>
              <a:gd name="connsiteY193" fmla="*/ 667400 h 1528561"/>
              <a:gd name="connsiteX194" fmla="*/ 1488570 w 2005264"/>
              <a:gd name="connsiteY194" fmla="*/ 636644 h 1528561"/>
              <a:gd name="connsiteX195" fmla="*/ 1245601 w 2005264"/>
              <a:gd name="connsiteY195" fmla="*/ 633569 h 1528561"/>
              <a:gd name="connsiteX196" fmla="*/ 1214845 w 2005264"/>
              <a:gd name="connsiteY196" fmla="*/ 664325 h 1528561"/>
              <a:gd name="connsiteX197" fmla="*/ 1245601 w 2005264"/>
              <a:gd name="connsiteY197" fmla="*/ 695081 h 1528561"/>
              <a:gd name="connsiteX198" fmla="*/ 1276357 w 2005264"/>
              <a:gd name="connsiteY198" fmla="*/ 664325 h 1528561"/>
              <a:gd name="connsiteX199" fmla="*/ 1245601 w 2005264"/>
              <a:gd name="connsiteY199" fmla="*/ 633569 h 1528561"/>
              <a:gd name="connsiteX200" fmla="*/ 1002632 w 2005264"/>
              <a:gd name="connsiteY200" fmla="*/ 630493 h 1528561"/>
              <a:gd name="connsiteX201" fmla="*/ 971876 w 2005264"/>
              <a:gd name="connsiteY201" fmla="*/ 661249 h 1528561"/>
              <a:gd name="connsiteX202" fmla="*/ 1002632 w 2005264"/>
              <a:gd name="connsiteY202" fmla="*/ 692005 h 1528561"/>
              <a:gd name="connsiteX203" fmla="*/ 1033388 w 2005264"/>
              <a:gd name="connsiteY203" fmla="*/ 661249 h 1528561"/>
              <a:gd name="connsiteX204" fmla="*/ 1002632 w 2005264"/>
              <a:gd name="connsiteY204" fmla="*/ 630493 h 1528561"/>
              <a:gd name="connsiteX205" fmla="*/ 759663 w 2005264"/>
              <a:gd name="connsiteY205" fmla="*/ 627418 h 1528561"/>
              <a:gd name="connsiteX206" fmla="*/ 728907 w 2005264"/>
              <a:gd name="connsiteY206" fmla="*/ 658174 h 1528561"/>
              <a:gd name="connsiteX207" fmla="*/ 759663 w 2005264"/>
              <a:gd name="connsiteY207" fmla="*/ 688930 h 1528561"/>
              <a:gd name="connsiteX208" fmla="*/ 790419 w 2005264"/>
              <a:gd name="connsiteY208" fmla="*/ 658174 h 1528561"/>
              <a:gd name="connsiteX209" fmla="*/ 759663 w 2005264"/>
              <a:gd name="connsiteY209" fmla="*/ 627418 h 1528561"/>
              <a:gd name="connsiteX210" fmla="*/ 516694 w 2005264"/>
              <a:gd name="connsiteY210" fmla="*/ 624342 h 1528561"/>
              <a:gd name="connsiteX211" fmla="*/ 485938 w 2005264"/>
              <a:gd name="connsiteY211" fmla="*/ 655098 h 1528561"/>
              <a:gd name="connsiteX212" fmla="*/ 516694 w 2005264"/>
              <a:gd name="connsiteY212" fmla="*/ 685854 h 1528561"/>
              <a:gd name="connsiteX213" fmla="*/ 547450 w 2005264"/>
              <a:gd name="connsiteY213" fmla="*/ 655098 h 1528561"/>
              <a:gd name="connsiteX214" fmla="*/ 516694 w 2005264"/>
              <a:gd name="connsiteY214" fmla="*/ 624342 h 1528561"/>
              <a:gd name="connsiteX215" fmla="*/ 273725 w 2005264"/>
              <a:gd name="connsiteY215" fmla="*/ 621267 h 1528561"/>
              <a:gd name="connsiteX216" fmla="*/ 242969 w 2005264"/>
              <a:gd name="connsiteY216" fmla="*/ 652023 h 1528561"/>
              <a:gd name="connsiteX217" fmla="*/ 273725 w 2005264"/>
              <a:gd name="connsiteY217" fmla="*/ 682779 h 1528561"/>
              <a:gd name="connsiteX218" fmla="*/ 304481 w 2005264"/>
              <a:gd name="connsiteY218" fmla="*/ 652023 h 1528561"/>
              <a:gd name="connsiteX219" fmla="*/ 273725 w 2005264"/>
              <a:gd name="connsiteY219" fmla="*/ 621267 h 1528561"/>
              <a:gd name="connsiteX220" fmla="*/ 30756 w 2005264"/>
              <a:gd name="connsiteY220" fmla="*/ 618191 h 1528561"/>
              <a:gd name="connsiteX221" fmla="*/ 0 w 2005264"/>
              <a:gd name="connsiteY221" fmla="*/ 648947 h 1528561"/>
              <a:gd name="connsiteX222" fmla="*/ 30756 w 2005264"/>
              <a:gd name="connsiteY222" fmla="*/ 679703 h 1528561"/>
              <a:gd name="connsiteX223" fmla="*/ 61512 w 2005264"/>
              <a:gd name="connsiteY223" fmla="*/ 648947 h 1528561"/>
              <a:gd name="connsiteX224" fmla="*/ 30756 w 2005264"/>
              <a:gd name="connsiteY224" fmla="*/ 618191 h 1528561"/>
              <a:gd name="connsiteX225" fmla="*/ 1974508 w 2005264"/>
              <a:gd name="connsiteY225" fmla="*/ 436731 h 1528561"/>
              <a:gd name="connsiteX226" fmla="*/ 1943752 w 2005264"/>
              <a:gd name="connsiteY226" fmla="*/ 467487 h 1528561"/>
              <a:gd name="connsiteX227" fmla="*/ 1974508 w 2005264"/>
              <a:gd name="connsiteY227" fmla="*/ 498243 h 1528561"/>
              <a:gd name="connsiteX228" fmla="*/ 2005264 w 2005264"/>
              <a:gd name="connsiteY228" fmla="*/ 467487 h 1528561"/>
              <a:gd name="connsiteX229" fmla="*/ 1974508 w 2005264"/>
              <a:gd name="connsiteY229" fmla="*/ 436731 h 1528561"/>
              <a:gd name="connsiteX230" fmla="*/ 1731539 w 2005264"/>
              <a:gd name="connsiteY230" fmla="*/ 433656 h 1528561"/>
              <a:gd name="connsiteX231" fmla="*/ 1700783 w 2005264"/>
              <a:gd name="connsiteY231" fmla="*/ 464412 h 1528561"/>
              <a:gd name="connsiteX232" fmla="*/ 1731539 w 2005264"/>
              <a:gd name="connsiteY232" fmla="*/ 495168 h 1528561"/>
              <a:gd name="connsiteX233" fmla="*/ 1762295 w 2005264"/>
              <a:gd name="connsiteY233" fmla="*/ 464412 h 1528561"/>
              <a:gd name="connsiteX234" fmla="*/ 1731539 w 2005264"/>
              <a:gd name="connsiteY234" fmla="*/ 433656 h 1528561"/>
              <a:gd name="connsiteX235" fmla="*/ 1488570 w 2005264"/>
              <a:gd name="connsiteY235" fmla="*/ 430580 h 1528561"/>
              <a:gd name="connsiteX236" fmla="*/ 1457814 w 2005264"/>
              <a:gd name="connsiteY236" fmla="*/ 461336 h 1528561"/>
              <a:gd name="connsiteX237" fmla="*/ 1488570 w 2005264"/>
              <a:gd name="connsiteY237" fmla="*/ 492092 h 1528561"/>
              <a:gd name="connsiteX238" fmla="*/ 1519326 w 2005264"/>
              <a:gd name="connsiteY238" fmla="*/ 461336 h 1528561"/>
              <a:gd name="connsiteX239" fmla="*/ 1488570 w 2005264"/>
              <a:gd name="connsiteY239" fmla="*/ 430580 h 1528561"/>
              <a:gd name="connsiteX240" fmla="*/ 1245601 w 2005264"/>
              <a:gd name="connsiteY240" fmla="*/ 427505 h 1528561"/>
              <a:gd name="connsiteX241" fmla="*/ 1214845 w 2005264"/>
              <a:gd name="connsiteY241" fmla="*/ 458261 h 1528561"/>
              <a:gd name="connsiteX242" fmla="*/ 1245601 w 2005264"/>
              <a:gd name="connsiteY242" fmla="*/ 489017 h 1528561"/>
              <a:gd name="connsiteX243" fmla="*/ 1276357 w 2005264"/>
              <a:gd name="connsiteY243" fmla="*/ 458261 h 1528561"/>
              <a:gd name="connsiteX244" fmla="*/ 1245601 w 2005264"/>
              <a:gd name="connsiteY244" fmla="*/ 427505 h 1528561"/>
              <a:gd name="connsiteX245" fmla="*/ 1002632 w 2005264"/>
              <a:gd name="connsiteY245" fmla="*/ 424429 h 1528561"/>
              <a:gd name="connsiteX246" fmla="*/ 971876 w 2005264"/>
              <a:gd name="connsiteY246" fmla="*/ 455185 h 1528561"/>
              <a:gd name="connsiteX247" fmla="*/ 1002632 w 2005264"/>
              <a:gd name="connsiteY247" fmla="*/ 485941 h 1528561"/>
              <a:gd name="connsiteX248" fmla="*/ 1033388 w 2005264"/>
              <a:gd name="connsiteY248" fmla="*/ 455185 h 1528561"/>
              <a:gd name="connsiteX249" fmla="*/ 1002632 w 2005264"/>
              <a:gd name="connsiteY249" fmla="*/ 424429 h 1528561"/>
              <a:gd name="connsiteX250" fmla="*/ 759663 w 2005264"/>
              <a:gd name="connsiteY250" fmla="*/ 421354 h 1528561"/>
              <a:gd name="connsiteX251" fmla="*/ 728907 w 2005264"/>
              <a:gd name="connsiteY251" fmla="*/ 452110 h 1528561"/>
              <a:gd name="connsiteX252" fmla="*/ 759663 w 2005264"/>
              <a:gd name="connsiteY252" fmla="*/ 482866 h 1528561"/>
              <a:gd name="connsiteX253" fmla="*/ 790419 w 2005264"/>
              <a:gd name="connsiteY253" fmla="*/ 452110 h 1528561"/>
              <a:gd name="connsiteX254" fmla="*/ 759663 w 2005264"/>
              <a:gd name="connsiteY254" fmla="*/ 421354 h 1528561"/>
              <a:gd name="connsiteX255" fmla="*/ 516694 w 2005264"/>
              <a:gd name="connsiteY255" fmla="*/ 418278 h 1528561"/>
              <a:gd name="connsiteX256" fmla="*/ 485938 w 2005264"/>
              <a:gd name="connsiteY256" fmla="*/ 449034 h 1528561"/>
              <a:gd name="connsiteX257" fmla="*/ 516694 w 2005264"/>
              <a:gd name="connsiteY257" fmla="*/ 479790 h 1528561"/>
              <a:gd name="connsiteX258" fmla="*/ 547450 w 2005264"/>
              <a:gd name="connsiteY258" fmla="*/ 449034 h 1528561"/>
              <a:gd name="connsiteX259" fmla="*/ 516694 w 2005264"/>
              <a:gd name="connsiteY259" fmla="*/ 418278 h 1528561"/>
              <a:gd name="connsiteX260" fmla="*/ 273725 w 2005264"/>
              <a:gd name="connsiteY260" fmla="*/ 415203 h 1528561"/>
              <a:gd name="connsiteX261" fmla="*/ 242969 w 2005264"/>
              <a:gd name="connsiteY261" fmla="*/ 445959 h 1528561"/>
              <a:gd name="connsiteX262" fmla="*/ 273725 w 2005264"/>
              <a:gd name="connsiteY262" fmla="*/ 476715 h 1528561"/>
              <a:gd name="connsiteX263" fmla="*/ 304481 w 2005264"/>
              <a:gd name="connsiteY263" fmla="*/ 445959 h 1528561"/>
              <a:gd name="connsiteX264" fmla="*/ 273725 w 2005264"/>
              <a:gd name="connsiteY264" fmla="*/ 415203 h 1528561"/>
              <a:gd name="connsiteX265" fmla="*/ 30756 w 2005264"/>
              <a:gd name="connsiteY265" fmla="*/ 412127 h 1528561"/>
              <a:gd name="connsiteX266" fmla="*/ 0 w 2005264"/>
              <a:gd name="connsiteY266" fmla="*/ 442883 h 1528561"/>
              <a:gd name="connsiteX267" fmla="*/ 30756 w 2005264"/>
              <a:gd name="connsiteY267" fmla="*/ 473639 h 1528561"/>
              <a:gd name="connsiteX268" fmla="*/ 61512 w 2005264"/>
              <a:gd name="connsiteY268" fmla="*/ 442883 h 1528561"/>
              <a:gd name="connsiteX269" fmla="*/ 30756 w 2005264"/>
              <a:gd name="connsiteY269" fmla="*/ 412127 h 1528561"/>
              <a:gd name="connsiteX270" fmla="*/ 1974508 w 2005264"/>
              <a:gd name="connsiteY270" fmla="*/ 230668 h 1528561"/>
              <a:gd name="connsiteX271" fmla="*/ 1943752 w 2005264"/>
              <a:gd name="connsiteY271" fmla="*/ 261424 h 1528561"/>
              <a:gd name="connsiteX272" fmla="*/ 1974508 w 2005264"/>
              <a:gd name="connsiteY272" fmla="*/ 292180 h 1528561"/>
              <a:gd name="connsiteX273" fmla="*/ 2005264 w 2005264"/>
              <a:gd name="connsiteY273" fmla="*/ 261424 h 1528561"/>
              <a:gd name="connsiteX274" fmla="*/ 1974508 w 2005264"/>
              <a:gd name="connsiteY274" fmla="*/ 230668 h 1528561"/>
              <a:gd name="connsiteX275" fmla="*/ 1731539 w 2005264"/>
              <a:gd name="connsiteY275" fmla="*/ 227593 h 1528561"/>
              <a:gd name="connsiteX276" fmla="*/ 1700783 w 2005264"/>
              <a:gd name="connsiteY276" fmla="*/ 258349 h 1528561"/>
              <a:gd name="connsiteX277" fmla="*/ 1731539 w 2005264"/>
              <a:gd name="connsiteY277" fmla="*/ 289105 h 1528561"/>
              <a:gd name="connsiteX278" fmla="*/ 1762295 w 2005264"/>
              <a:gd name="connsiteY278" fmla="*/ 258349 h 1528561"/>
              <a:gd name="connsiteX279" fmla="*/ 1731539 w 2005264"/>
              <a:gd name="connsiteY279" fmla="*/ 227593 h 1528561"/>
              <a:gd name="connsiteX280" fmla="*/ 1488570 w 2005264"/>
              <a:gd name="connsiteY280" fmla="*/ 224517 h 1528561"/>
              <a:gd name="connsiteX281" fmla="*/ 1457814 w 2005264"/>
              <a:gd name="connsiteY281" fmla="*/ 255273 h 1528561"/>
              <a:gd name="connsiteX282" fmla="*/ 1488570 w 2005264"/>
              <a:gd name="connsiteY282" fmla="*/ 286029 h 1528561"/>
              <a:gd name="connsiteX283" fmla="*/ 1519326 w 2005264"/>
              <a:gd name="connsiteY283" fmla="*/ 255273 h 1528561"/>
              <a:gd name="connsiteX284" fmla="*/ 1488570 w 2005264"/>
              <a:gd name="connsiteY284" fmla="*/ 224517 h 1528561"/>
              <a:gd name="connsiteX285" fmla="*/ 1245601 w 2005264"/>
              <a:gd name="connsiteY285" fmla="*/ 221442 h 1528561"/>
              <a:gd name="connsiteX286" fmla="*/ 1214845 w 2005264"/>
              <a:gd name="connsiteY286" fmla="*/ 252198 h 1528561"/>
              <a:gd name="connsiteX287" fmla="*/ 1245601 w 2005264"/>
              <a:gd name="connsiteY287" fmla="*/ 282954 h 1528561"/>
              <a:gd name="connsiteX288" fmla="*/ 1276357 w 2005264"/>
              <a:gd name="connsiteY288" fmla="*/ 252198 h 1528561"/>
              <a:gd name="connsiteX289" fmla="*/ 1245601 w 2005264"/>
              <a:gd name="connsiteY289" fmla="*/ 221442 h 1528561"/>
              <a:gd name="connsiteX290" fmla="*/ 1002632 w 2005264"/>
              <a:gd name="connsiteY290" fmla="*/ 218366 h 1528561"/>
              <a:gd name="connsiteX291" fmla="*/ 971876 w 2005264"/>
              <a:gd name="connsiteY291" fmla="*/ 249122 h 1528561"/>
              <a:gd name="connsiteX292" fmla="*/ 1002632 w 2005264"/>
              <a:gd name="connsiteY292" fmla="*/ 279878 h 1528561"/>
              <a:gd name="connsiteX293" fmla="*/ 1033388 w 2005264"/>
              <a:gd name="connsiteY293" fmla="*/ 249122 h 1528561"/>
              <a:gd name="connsiteX294" fmla="*/ 1002632 w 2005264"/>
              <a:gd name="connsiteY294" fmla="*/ 218366 h 1528561"/>
              <a:gd name="connsiteX295" fmla="*/ 759663 w 2005264"/>
              <a:gd name="connsiteY295" fmla="*/ 215291 h 1528561"/>
              <a:gd name="connsiteX296" fmla="*/ 728907 w 2005264"/>
              <a:gd name="connsiteY296" fmla="*/ 246047 h 1528561"/>
              <a:gd name="connsiteX297" fmla="*/ 759663 w 2005264"/>
              <a:gd name="connsiteY297" fmla="*/ 276803 h 1528561"/>
              <a:gd name="connsiteX298" fmla="*/ 790419 w 2005264"/>
              <a:gd name="connsiteY298" fmla="*/ 246047 h 1528561"/>
              <a:gd name="connsiteX299" fmla="*/ 759663 w 2005264"/>
              <a:gd name="connsiteY299" fmla="*/ 215291 h 1528561"/>
              <a:gd name="connsiteX300" fmla="*/ 516694 w 2005264"/>
              <a:gd name="connsiteY300" fmla="*/ 212215 h 1528561"/>
              <a:gd name="connsiteX301" fmla="*/ 485938 w 2005264"/>
              <a:gd name="connsiteY301" fmla="*/ 242971 h 1528561"/>
              <a:gd name="connsiteX302" fmla="*/ 516694 w 2005264"/>
              <a:gd name="connsiteY302" fmla="*/ 273727 h 1528561"/>
              <a:gd name="connsiteX303" fmla="*/ 547450 w 2005264"/>
              <a:gd name="connsiteY303" fmla="*/ 242971 h 1528561"/>
              <a:gd name="connsiteX304" fmla="*/ 516694 w 2005264"/>
              <a:gd name="connsiteY304" fmla="*/ 212215 h 1528561"/>
              <a:gd name="connsiteX305" fmla="*/ 273725 w 2005264"/>
              <a:gd name="connsiteY305" fmla="*/ 209140 h 1528561"/>
              <a:gd name="connsiteX306" fmla="*/ 242969 w 2005264"/>
              <a:gd name="connsiteY306" fmla="*/ 239896 h 1528561"/>
              <a:gd name="connsiteX307" fmla="*/ 273725 w 2005264"/>
              <a:gd name="connsiteY307" fmla="*/ 270652 h 1528561"/>
              <a:gd name="connsiteX308" fmla="*/ 304481 w 2005264"/>
              <a:gd name="connsiteY308" fmla="*/ 239896 h 1528561"/>
              <a:gd name="connsiteX309" fmla="*/ 273725 w 2005264"/>
              <a:gd name="connsiteY309" fmla="*/ 209140 h 1528561"/>
              <a:gd name="connsiteX310" fmla="*/ 30756 w 2005264"/>
              <a:gd name="connsiteY310" fmla="*/ 206064 h 1528561"/>
              <a:gd name="connsiteX311" fmla="*/ 0 w 2005264"/>
              <a:gd name="connsiteY311" fmla="*/ 236820 h 1528561"/>
              <a:gd name="connsiteX312" fmla="*/ 30756 w 2005264"/>
              <a:gd name="connsiteY312" fmla="*/ 267576 h 1528561"/>
              <a:gd name="connsiteX313" fmla="*/ 61512 w 2005264"/>
              <a:gd name="connsiteY313" fmla="*/ 236820 h 1528561"/>
              <a:gd name="connsiteX314" fmla="*/ 30756 w 2005264"/>
              <a:gd name="connsiteY314" fmla="*/ 206064 h 1528561"/>
              <a:gd name="connsiteX315" fmla="*/ 1974508 w 2005264"/>
              <a:gd name="connsiteY315" fmla="*/ 24604 h 1528561"/>
              <a:gd name="connsiteX316" fmla="*/ 1943752 w 2005264"/>
              <a:gd name="connsiteY316" fmla="*/ 55360 h 1528561"/>
              <a:gd name="connsiteX317" fmla="*/ 1974508 w 2005264"/>
              <a:gd name="connsiteY317" fmla="*/ 86116 h 1528561"/>
              <a:gd name="connsiteX318" fmla="*/ 2005264 w 2005264"/>
              <a:gd name="connsiteY318" fmla="*/ 55360 h 1528561"/>
              <a:gd name="connsiteX319" fmla="*/ 1974508 w 2005264"/>
              <a:gd name="connsiteY319" fmla="*/ 24604 h 1528561"/>
              <a:gd name="connsiteX320" fmla="*/ 1731539 w 2005264"/>
              <a:gd name="connsiteY320" fmla="*/ 21529 h 1528561"/>
              <a:gd name="connsiteX321" fmla="*/ 1700783 w 2005264"/>
              <a:gd name="connsiteY321" fmla="*/ 52285 h 1528561"/>
              <a:gd name="connsiteX322" fmla="*/ 1731539 w 2005264"/>
              <a:gd name="connsiteY322" fmla="*/ 83041 h 1528561"/>
              <a:gd name="connsiteX323" fmla="*/ 1762295 w 2005264"/>
              <a:gd name="connsiteY323" fmla="*/ 52285 h 1528561"/>
              <a:gd name="connsiteX324" fmla="*/ 1731539 w 2005264"/>
              <a:gd name="connsiteY324" fmla="*/ 21529 h 1528561"/>
              <a:gd name="connsiteX325" fmla="*/ 1488570 w 2005264"/>
              <a:gd name="connsiteY325" fmla="*/ 18453 h 1528561"/>
              <a:gd name="connsiteX326" fmla="*/ 1457814 w 2005264"/>
              <a:gd name="connsiteY326" fmla="*/ 49209 h 1528561"/>
              <a:gd name="connsiteX327" fmla="*/ 1488570 w 2005264"/>
              <a:gd name="connsiteY327" fmla="*/ 79965 h 1528561"/>
              <a:gd name="connsiteX328" fmla="*/ 1519326 w 2005264"/>
              <a:gd name="connsiteY328" fmla="*/ 49209 h 1528561"/>
              <a:gd name="connsiteX329" fmla="*/ 1488570 w 2005264"/>
              <a:gd name="connsiteY329" fmla="*/ 18453 h 1528561"/>
              <a:gd name="connsiteX330" fmla="*/ 1245601 w 2005264"/>
              <a:gd name="connsiteY330" fmla="*/ 15378 h 1528561"/>
              <a:gd name="connsiteX331" fmla="*/ 1214845 w 2005264"/>
              <a:gd name="connsiteY331" fmla="*/ 46134 h 1528561"/>
              <a:gd name="connsiteX332" fmla="*/ 1245601 w 2005264"/>
              <a:gd name="connsiteY332" fmla="*/ 76890 h 1528561"/>
              <a:gd name="connsiteX333" fmla="*/ 1276357 w 2005264"/>
              <a:gd name="connsiteY333" fmla="*/ 46134 h 1528561"/>
              <a:gd name="connsiteX334" fmla="*/ 1245601 w 2005264"/>
              <a:gd name="connsiteY334" fmla="*/ 15378 h 1528561"/>
              <a:gd name="connsiteX335" fmla="*/ 1002632 w 2005264"/>
              <a:gd name="connsiteY335" fmla="*/ 12302 h 1528561"/>
              <a:gd name="connsiteX336" fmla="*/ 971876 w 2005264"/>
              <a:gd name="connsiteY336" fmla="*/ 43058 h 1528561"/>
              <a:gd name="connsiteX337" fmla="*/ 1002632 w 2005264"/>
              <a:gd name="connsiteY337" fmla="*/ 73814 h 1528561"/>
              <a:gd name="connsiteX338" fmla="*/ 1033388 w 2005264"/>
              <a:gd name="connsiteY338" fmla="*/ 43058 h 1528561"/>
              <a:gd name="connsiteX339" fmla="*/ 1002632 w 2005264"/>
              <a:gd name="connsiteY339" fmla="*/ 12302 h 1528561"/>
              <a:gd name="connsiteX340" fmla="*/ 759663 w 2005264"/>
              <a:gd name="connsiteY340" fmla="*/ 9227 h 1528561"/>
              <a:gd name="connsiteX341" fmla="*/ 728907 w 2005264"/>
              <a:gd name="connsiteY341" fmla="*/ 39983 h 1528561"/>
              <a:gd name="connsiteX342" fmla="*/ 759663 w 2005264"/>
              <a:gd name="connsiteY342" fmla="*/ 70739 h 1528561"/>
              <a:gd name="connsiteX343" fmla="*/ 790419 w 2005264"/>
              <a:gd name="connsiteY343" fmla="*/ 39983 h 1528561"/>
              <a:gd name="connsiteX344" fmla="*/ 759663 w 2005264"/>
              <a:gd name="connsiteY344" fmla="*/ 9227 h 1528561"/>
              <a:gd name="connsiteX345" fmla="*/ 516694 w 2005264"/>
              <a:gd name="connsiteY345" fmla="*/ 6151 h 1528561"/>
              <a:gd name="connsiteX346" fmla="*/ 485938 w 2005264"/>
              <a:gd name="connsiteY346" fmla="*/ 36907 h 1528561"/>
              <a:gd name="connsiteX347" fmla="*/ 516694 w 2005264"/>
              <a:gd name="connsiteY347" fmla="*/ 67663 h 1528561"/>
              <a:gd name="connsiteX348" fmla="*/ 547450 w 2005264"/>
              <a:gd name="connsiteY348" fmla="*/ 36907 h 1528561"/>
              <a:gd name="connsiteX349" fmla="*/ 516694 w 2005264"/>
              <a:gd name="connsiteY349" fmla="*/ 6151 h 1528561"/>
              <a:gd name="connsiteX350" fmla="*/ 273725 w 2005264"/>
              <a:gd name="connsiteY350" fmla="*/ 3076 h 1528561"/>
              <a:gd name="connsiteX351" fmla="*/ 242969 w 2005264"/>
              <a:gd name="connsiteY351" fmla="*/ 33832 h 1528561"/>
              <a:gd name="connsiteX352" fmla="*/ 273725 w 2005264"/>
              <a:gd name="connsiteY352" fmla="*/ 64588 h 1528561"/>
              <a:gd name="connsiteX353" fmla="*/ 304481 w 2005264"/>
              <a:gd name="connsiteY353" fmla="*/ 33832 h 1528561"/>
              <a:gd name="connsiteX354" fmla="*/ 273725 w 2005264"/>
              <a:gd name="connsiteY354" fmla="*/ 3076 h 1528561"/>
              <a:gd name="connsiteX355" fmla="*/ 30756 w 2005264"/>
              <a:gd name="connsiteY355" fmla="*/ 0 h 1528561"/>
              <a:gd name="connsiteX356" fmla="*/ 0 w 2005264"/>
              <a:gd name="connsiteY356" fmla="*/ 30756 h 1528561"/>
              <a:gd name="connsiteX357" fmla="*/ 30756 w 2005264"/>
              <a:gd name="connsiteY357" fmla="*/ 61512 h 1528561"/>
              <a:gd name="connsiteX358" fmla="*/ 61512 w 2005264"/>
              <a:gd name="connsiteY358" fmla="*/ 30756 h 1528561"/>
              <a:gd name="connsiteX359" fmla="*/ 30756 w 2005264"/>
              <a:gd name="connsiteY359" fmla="*/ 0 h 1528561"/>
            </a:gdLst>
            <a:ahLst/>
            <a:cxnLst/>
            <a:rect l="l" t="t" r="r" b="b"/>
            <a:pathLst>
              <a:path w="2005264" h="1528561">
                <a:moveTo>
                  <a:pt x="1974508" y="1467049"/>
                </a:moveTo>
                <a:cubicBezTo>
                  <a:pt x="1957522" y="1467049"/>
                  <a:pt x="1943752" y="1480819"/>
                  <a:pt x="1943752" y="1497805"/>
                </a:cubicBezTo>
                <a:cubicBezTo>
                  <a:pt x="1943752" y="1514791"/>
                  <a:pt x="1957522" y="1528561"/>
                  <a:pt x="1974508" y="1528561"/>
                </a:cubicBezTo>
                <a:cubicBezTo>
                  <a:pt x="1991494" y="1528561"/>
                  <a:pt x="2005264" y="1514791"/>
                  <a:pt x="2005264" y="1497805"/>
                </a:cubicBezTo>
                <a:cubicBezTo>
                  <a:pt x="2005264" y="1480819"/>
                  <a:pt x="1991494" y="1467049"/>
                  <a:pt x="1974508" y="1467049"/>
                </a:cubicBezTo>
                <a:close/>
                <a:moveTo>
                  <a:pt x="1731539" y="1463974"/>
                </a:moveTo>
                <a:cubicBezTo>
                  <a:pt x="1714553" y="1463974"/>
                  <a:pt x="1700783" y="1477744"/>
                  <a:pt x="1700783" y="1494730"/>
                </a:cubicBezTo>
                <a:cubicBezTo>
                  <a:pt x="1700783" y="1511716"/>
                  <a:pt x="1714553" y="1525486"/>
                  <a:pt x="1731539" y="1525486"/>
                </a:cubicBezTo>
                <a:cubicBezTo>
                  <a:pt x="1748525" y="1525486"/>
                  <a:pt x="1762295" y="1511716"/>
                  <a:pt x="1762295" y="1494730"/>
                </a:cubicBezTo>
                <a:cubicBezTo>
                  <a:pt x="1762295" y="1477744"/>
                  <a:pt x="1748525" y="1463974"/>
                  <a:pt x="1731539" y="1463974"/>
                </a:cubicBezTo>
                <a:close/>
                <a:moveTo>
                  <a:pt x="1488570" y="1460898"/>
                </a:moveTo>
                <a:cubicBezTo>
                  <a:pt x="1471584" y="1460898"/>
                  <a:pt x="1457814" y="1474668"/>
                  <a:pt x="1457814" y="1491654"/>
                </a:cubicBezTo>
                <a:cubicBezTo>
                  <a:pt x="1457814" y="1508640"/>
                  <a:pt x="1471584" y="1522410"/>
                  <a:pt x="1488570" y="1522410"/>
                </a:cubicBezTo>
                <a:cubicBezTo>
                  <a:pt x="1505556" y="1522410"/>
                  <a:pt x="1519326" y="1508640"/>
                  <a:pt x="1519326" y="1491654"/>
                </a:cubicBezTo>
                <a:cubicBezTo>
                  <a:pt x="1519326" y="1474668"/>
                  <a:pt x="1505556" y="1460898"/>
                  <a:pt x="1488570" y="1460898"/>
                </a:cubicBezTo>
                <a:close/>
                <a:moveTo>
                  <a:pt x="1245601" y="1457823"/>
                </a:moveTo>
                <a:cubicBezTo>
                  <a:pt x="1228615" y="1457823"/>
                  <a:pt x="1214845" y="1471593"/>
                  <a:pt x="1214845" y="1488579"/>
                </a:cubicBezTo>
                <a:cubicBezTo>
                  <a:pt x="1214845" y="1505565"/>
                  <a:pt x="1228615" y="1519335"/>
                  <a:pt x="1245601" y="1519335"/>
                </a:cubicBezTo>
                <a:cubicBezTo>
                  <a:pt x="1262587" y="1519335"/>
                  <a:pt x="1276357" y="1505565"/>
                  <a:pt x="1276357" y="1488579"/>
                </a:cubicBezTo>
                <a:cubicBezTo>
                  <a:pt x="1276357" y="1471593"/>
                  <a:pt x="1262587" y="1457823"/>
                  <a:pt x="1245601" y="1457823"/>
                </a:cubicBezTo>
                <a:close/>
                <a:moveTo>
                  <a:pt x="1002632" y="1454747"/>
                </a:moveTo>
                <a:cubicBezTo>
                  <a:pt x="985646" y="1454747"/>
                  <a:pt x="971876" y="1468517"/>
                  <a:pt x="971876" y="1485503"/>
                </a:cubicBezTo>
                <a:cubicBezTo>
                  <a:pt x="971876" y="1502489"/>
                  <a:pt x="985646" y="1516259"/>
                  <a:pt x="1002632" y="1516259"/>
                </a:cubicBezTo>
                <a:cubicBezTo>
                  <a:pt x="1019618" y="1516259"/>
                  <a:pt x="1033388" y="1502489"/>
                  <a:pt x="1033388" y="1485503"/>
                </a:cubicBezTo>
                <a:cubicBezTo>
                  <a:pt x="1033388" y="1468517"/>
                  <a:pt x="1019618" y="1454747"/>
                  <a:pt x="1002632" y="1454747"/>
                </a:cubicBezTo>
                <a:close/>
                <a:moveTo>
                  <a:pt x="759663" y="1451672"/>
                </a:moveTo>
                <a:cubicBezTo>
                  <a:pt x="742677" y="1451672"/>
                  <a:pt x="728907" y="1465442"/>
                  <a:pt x="728907" y="1482428"/>
                </a:cubicBezTo>
                <a:cubicBezTo>
                  <a:pt x="728907" y="1499414"/>
                  <a:pt x="742677" y="1513184"/>
                  <a:pt x="759663" y="1513184"/>
                </a:cubicBezTo>
                <a:cubicBezTo>
                  <a:pt x="776649" y="1513184"/>
                  <a:pt x="790419" y="1499414"/>
                  <a:pt x="790419" y="1482428"/>
                </a:cubicBezTo>
                <a:cubicBezTo>
                  <a:pt x="790419" y="1465442"/>
                  <a:pt x="776649" y="1451672"/>
                  <a:pt x="759663" y="1451672"/>
                </a:cubicBezTo>
                <a:close/>
                <a:moveTo>
                  <a:pt x="516694" y="1448596"/>
                </a:moveTo>
                <a:cubicBezTo>
                  <a:pt x="499708" y="1448596"/>
                  <a:pt x="485938" y="1462366"/>
                  <a:pt x="485938" y="1479352"/>
                </a:cubicBezTo>
                <a:cubicBezTo>
                  <a:pt x="485938" y="1496338"/>
                  <a:pt x="499708" y="1510108"/>
                  <a:pt x="516694" y="1510108"/>
                </a:cubicBezTo>
                <a:cubicBezTo>
                  <a:pt x="533680" y="1510108"/>
                  <a:pt x="547450" y="1496338"/>
                  <a:pt x="547450" y="1479352"/>
                </a:cubicBezTo>
                <a:cubicBezTo>
                  <a:pt x="547450" y="1462366"/>
                  <a:pt x="533680" y="1448596"/>
                  <a:pt x="516694" y="1448596"/>
                </a:cubicBezTo>
                <a:close/>
                <a:moveTo>
                  <a:pt x="273725" y="1445521"/>
                </a:moveTo>
                <a:cubicBezTo>
                  <a:pt x="256739" y="1445521"/>
                  <a:pt x="242969" y="1459291"/>
                  <a:pt x="242969" y="1476277"/>
                </a:cubicBezTo>
                <a:cubicBezTo>
                  <a:pt x="242969" y="1493263"/>
                  <a:pt x="256739" y="1507033"/>
                  <a:pt x="273725" y="1507033"/>
                </a:cubicBezTo>
                <a:cubicBezTo>
                  <a:pt x="290711" y="1507033"/>
                  <a:pt x="304481" y="1493263"/>
                  <a:pt x="304481" y="1476277"/>
                </a:cubicBezTo>
                <a:cubicBezTo>
                  <a:pt x="304481" y="1459291"/>
                  <a:pt x="290711" y="1445521"/>
                  <a:pt x="273725" y="1445521"/>
                </a:cubicBezTo>
                <a:close/>
                <a:moveTo>
                  <a:pt x="30756" y="1442445"/>
                </a:moveTo>
                <a:cubicBezTo>
                  <a:pt x="13770" y="1442445"/>
                  <a:pt x="0" y="1456215"/>
                  <a:pt x="0" y="1473201"/>
                </a:cubicBezTo>
                <a:cubicBezTo>
                  <a:pt x="0" y="1490187"/>
                  <a:pt x="13770" y="1503957"/>
                  <a:pt x="30756" y="1503957"/>
                </a:cubicBezTo>
                <a:cubicBezTo>
                  <a:pt x="47742" y="1503957"/>
                  <a:pt x="61512" y="1490187"/>
                  <a:pt x="61512" y="1473201"/>
                </a:cubicBezTo>
                <a:cubicBezTo>
                  <a:pt x="61512" y="1456215"/>
                  <a:pt x="47742" y="1442445"/>
                  <a:pt x="30756" y="1442445"/>
                </a:cubicBezTo>
                <a:close/>
                <a:moveTo>
                  <a:pt x="1974508" y="1260985"/>
                </a:moveTo>
                <a:cubicBezTo>
                  <a:pt x="1957522" y="1260985"/>
                  <a:pt x="1943752" y="1274755"/>
                  <a:pt x="1943752" y="1291741"/>
                </a:cubicBezTo>
                <a:cubicBezTo>
                  <a:pt x="1943752" y="1308727"/>
                  <a:pt x="1957522" y="1322497"/>
                  <a:pt x="1974508" y="1322497"/>
                </a:cubicBezTo>
                <a:cubicBezTo>
                  <a:pt x="1991494" y="1322497"/>
                  <a:pt x="2005264" y="1308727"/>
                  <a:pt x="2005264" y="1291741"/>
                </a:cubicBezTo>
                <a:cubicBezTo>
                  <a:pt x="2005264" y="1274755"/>
                  <a:pt x="1991494" y="1260985"/>
                  <a:pt x="1974508" y="1260985"/>
                </a:cubicBezTo>
                <a:close/>
                <a:moveTo>
                  <a:pt x="1731539" y="1257910"/>
                </a:moveTo>
                <a:cubicBezTo>
                  <a:pt x="1714553" y="1257910"/>
                  <a:pt x="1700783" y="1271680"/>
                  <a:pt x="1700783" y="1288666"/>
                </a:cubicBezTo>
                <a:cubicBezTo>
                  <a:pt x="1700783" y="1305652"/>
                  <a:pt x="1714553" y="1319422"/>
                  <a:pt x="1731539" y="1319422"/>
                </a:cubicBezTo>
                <a:cubicBezTo>
                  <a:pt x="1748525" y="1319422"/>
                  <a:pt x="1762295" y="1305652"/>
                  <a:pt x="1762295" y="1288666"/>
                </a:cubicBezTo>
                <a:cubicBezTo>
                  <a:pt x="1762295" y="1271680"/>
                  <a:pt x="1748525" y="1257910"/>
                  <a:pt x="1731539" y="1257910"/>
                </a:cubicBezTo>
                <a:close/>
                <a:moveTo>
                  <a:pt x="1488570" y="1254834"/>
                </a:moveTo>
                <a:cubicBezTo>
                  <a:pt x="1471584" y="1254834"/>
                  <a:pt x="1457814" y="1268604"/>
                  <a:pt x="1457814" y="1285590"/>
                </a:cubicBezTo>
                <a:cubicBezTo>
                  <a:pt x="1457814" y="1302576"/>
                  <a:pt x="1471584" y="1316346"/>
                  <a:pt x="1488570" y="1316346"/>
                </a:cubicBezTo>
                <a:cubicBezTo>
                  <a:pt x="1505556" y="1316346"/>
                  <a:pt x="1519326" y="1302576"/>
                  <a:pt x="1519326" y="1285590"/>
                </a:cubicBezTo>
                <a:cubicBezTo>
                  <a:pt x="1519326" y="1268604"/>
                  <a:pt x="1505556" y="1254834"/>
                  <a:pt x="1488570" y="1254834"/>
                </a:cubicBezTo>
                <a:close/>
                <a:moveTo>
                  <a:pt x="1245601" y="1251759"/>
                </a:moveTo>
                <a:cubicBezTo>
                  <a:pt x="1228615" y="1251759"/>
                  <a:pt x="1214845" y="1265529"/>
                  <a:pt x="1214845" y="1282515"/>
                </a:cubicBezTo>
                <a:cubicBezTo>
                  <a:pt x="1214845" y="1299501"/>
                  <a:pt x="1228615" y="1313271"/>
                  <a:pt x="1245601" y="1313271"/>
                </a:cubicBezTo>
                <a:cubicBezTo>
                  <a:pt x="1262587" y="1313271"/>
                  <a:pt x="1276357" y="1299501"/>
                  <a:pt x="1276357" y="1282515"/>
                </a:cubicBezTo>
                <a:cubicBezTo>
                  <a:pt x="1276357" y="1265529"/>
                  <a:pt x="1262587" y="1251759"/>
                  <a:pt x="1245601" y="1251759"/>
                </a:cubicBezTo>
                <a:close/>
                <a:moveTo>
                  <a:pt x="1002632" y="1248683"/>
                </a:moveTo>
                <a:cubicBezTo>
                  <a:pt x="985646" y="1248683"/>
                  <a:pt x="971876" y="1262453"/>
                  <a:pt x="971876" y="1279439"/>
                </a:cubicBezTo>
                <a:cubicBezTo>
                  <a:pt x="971876" y="1296425"/>
                  <a:pt x="985646" y="1310195"/>
                  <a:pt x="1002632" y="1310195"/>
                </a:cubicBezTo>
                <a:cubicBezTo>
                  <a:pt x="1019618" y="1310195"/>
                  <a:pt x="1033388" y="1296425"/>
                  <a:pt x="1033388" y="1279439"/>
                </a:cubicBezTo>
                <a:cubicBezTo>
                  <a:pt x="1033388" y="1262453"/>
                  <a:pt x="1019618" y="1248683"/>
                  <a:pt x="1002632" y="1248683"/>
                </a:cubicBezTo>
                <a:close/>
                <a:moveTo>
                  <a:pt x="759663" y="1245608"/>
                </a:moveTo>
                <a:cubicBezTo>
                  <a:pt x="742677" y="1245608"/>
                  <a:pt x="728907" y="1259378"/>
                  <a:pt x="728907" y="1276364"/>
                </a:cubicBezTo>
                <a:cubicBezTo>
                  <a:pt x="728907" y="1293350"/>
                  <a:pt x="742677" y="1307120"/>
                  <a:pt x="759663" y="1307120"/>
                </a:cubicBezTo>
                <a:cubicBezTo>
                  <a:pt x="776649" y="1307120"/>
                  <a:pt x="790419" y="1293350"/>
                  <a:pt x="790419" y="1276364"/>
                </a:cubicBezTo>
                <a:cubicBezTo>
                  <a:pt x="790419" y="1259378"/>
                  <a:pt x="776649" y="1245608"/>
                  <a:pt x="759663" y="1245608"/>
                </a:cubicBezTo>
                <a:close/>
                <a:moveTo>
                  <a:pt x="516694" y="1242532"/>
                </a:moveTo>
                <a:cubicBezTo>
                  <a:pt x="499708" y="1242532"/>
                  <a:pt x="485938" y="1256302"/>
                  <a:pt x="485938" y="1273288"/>
                </a:cubicBezTo>
                <a:cubicBezTo>
                  <a:pt x="485938" y="1290274"/>
                  <a:pt x="499708" y="1304044"/>
                  <a:pt x="516694" y="1304044"/>
                </a:cubicBezTo>
                <a:cubicBezTo>
                  <a:pt x="533680" y="1304044"/>
                  <a:pt x="547450" y="1290274"/>
                  <a:pt x="547450" y="1273288"/>
                </a:cubicBezTo>
                <a:cubicBezTo>
                  <a:pt x="547450" y="1256302"/>
                  <a:pt x="533680" y="1242532"/>
                  <a:pt x="516694" y="1242532"/>
                </a:cubicBezTo>
                <a:close/>
                <a:moveTo>
                  <a:pt x="273725" y="1239457"/>
                </a:moveTo>
                <a:cubicBezTo>
                  <a:pt x="256739" y="1239457"/>
                  <a:pt x="242969" y="1253227"/>
                  <a:pt x="242969" y="1270213"/>
                </a:cubicBezTo>
                <a:cubicBezTo>
                  <a:pt x="242969" y="1287199"/>
                  <a:pt x="256739" y="1300969"/>
                  <a:pt x="273725" y="1300969"/>
                </a:cubicBezTo>
                <a:cubicBezTo>
                  <a:pt x="290711" y="1300969"/>
                  <a:pt x="304481" y="1287199"/>
                  <a:pt x="304481" y="1270213"/>
                </a:cubicBezTo>
                <a:cubicBezTo>
                  <a:pt x="304481" y="1253227"/>
                  <a:pt x="290711" y="1239457"/>
                  <a:pt x="273725" y="1239457"/>
                </a:cubicBezTo>
                <a:close/>
                <a:moveTo>
                  <a:pt x="30756" y="1236381"/>
                </a:moveTo>
                <a:cubicBezTo>
                  <a:pt x="13770" y="1236381"/>
                  <a:pt x="0" y="1250151"/>
                  <a:pt x="0" y="1267137"/>
                </a:cubicBezTo>
                <a:cubicBezTo>
                  <a:pt x="0" y="1284123"/>
                  <a:pt x="13770" y="1297893"/>
                  <a:pt x="30756" y="1297893"/>
                </a:cubicBezTo>
                <a:cubicBezTo>
                  <a:pt x="47742" y="1297893"/>
                  <a:pt x="61512" y="1284123"/>
                  <a:pt x="61512" y="1267137"/>
                </a:cubicBezTo>
                <a:cubicBezTo>
                  <a:pt x="61512" y="1250151"/>
                  <a:pt x="47742" y="1236381"/>
                  <a:pt x="30756" y="1236381"/>
                </a:cubicBezTo>
                <a:close/>
                <a:moveTo>
                  <a:pt x="1974508" y="1054922"/>
                </a:moveTo>
                <a:cubicBezTo>
                  <a:pt x="1957522" y="1054922"/>
                  <a:pt x="1943752" y="1068692"/>
                  <a:pt x="1943752" y="1085678"/>
                </a:cubicBezTo>
                <a:cubicBezTo>
                  <a:pt x="1943752" y="1102664"/>
                  <a:pt x="1957522" y="1116434"/>
                  <a:pt x="1974508" y="1116434"/>
                </a:cubicBezTo>
                <a:cubicBezTo>
                  <a:pt x="1991494" y="1116434"/>
                  <a:pt x="2005264" y="1102664"/>
                  <a:pt x="2005264" y="1085678"/>
                </a:cubicBezTo>
                <a:cubicBezTo>
                  <a:pt x="2005264" y="1068692"/>
                  <a:pt x="1991494" y="1054922"/>
                  <a:pt x="1974508" y="1054922"/>
                </a:cubicBezTo>
                <a:close/>
                <a:moveTo>
                  <a:pt x="1731539" y="1051847"/>
                </a:moveTo>
                <a:cubicBezTo>
                  <a:pt x="1714553" y="1051847"/>
                  <a:pt x="1700783" y="1065617"/>
                  <a:pt x="1700783" y="1082603"/>
                </a:cubicBezTo>
                <a:cubicBezTo>
                  <a:pt x="1700783" y="1099589"/>
                  <a:pt x="1714553" y="1113359"/>
                  <a:pt x="1731539" y="1113359"/>
                </a:cubicBezTo>
                <a:cubicBezTo>
                  <a:pt x="1748525" y="1113359"/>
                  <a:pt x="1762295" y="1099589"/>
                  <a:pt x="1762295" y="1082603"/>
                </a:cubicBezTo>
                <a:cubicBezTo>
                  <a:pt x="1762295" y="1065617"/>
                  <a:pt x="1748525" y="1051847"/>
                  <a:pt x="1731539" y="1051847"/>
                </a:cubicBezTo>
                <a:close/>
                <a:moveTo>
                  <a:pt x="1488570" y="1048771"/>
                </a:moveTo>
                <a:cubicBezTo>
                  <a:pt x="1471584" y="1048771"/>
                  <a:pt x="1457814" y="1062541"/>
                  <a:pt x="1457814" y="1079527"/>
                </a:cubicBezTo>
                <a:cubicBezTo>
                  <a:pt x="1457814" y="1096513"/>
                  <a:pt x="1471584" y="1110283"/>
                  <a:pt x="1488570" y="1110283"/>
                </a:cubicBezTo>
                <a:cubicBezTo>
                  <a:pt x="1505556" y="1110283"/>
                  <a:pt x="1519326" y="1096513"/>
                  <a:pt x="1519326" y="1079527"/>
                </a:cubicBezTo>
                <a:cubicBezTo>
                  <a:pt x="1519326" y="1062541"/>
                  <a:pt x="1505556" y="1048771"/>
                  <a:pt x="1488570" y="1048771"/>
                </a:cubicBezTo>
                <a:close/>
                <a:moveTo>
                  <a:pt x="1245601" y="1045696"/>
                </a:moveTo>
                <a:cubicBezTo>
                  <a:pt x="1228615" y="1045696"/>
                  <a:pt x="1214845" y="1059466"/>
                  <a:pt x="1214845" y="1076452"/>
                </a:cubicBezTo>
                <a:cubicBezTo>
                  <a:pt x="1214845" y="1093438"/>
                  <a:pt x="1228615" y="1107208"/>
                  <a:pt x="1245601" y="1107208"/>
                </a:cubicBezTo>
                <a:cubicBezTo>
                  <a:pt x="1262587" y="1107208"/>
                  <a:pt x="1276357" y="1093438"/>
                  <a:pt x="1276357" y="1076452"/>
                </a:cubicBezTo>
                <a:cubicBezTo>
                  <a:pt x="1276357" y="1059466"/>
                  <a:pt x="1262587" y="1045696"/>
                  <a:pt x="1245601" y="1045696"/>
                </a:cubicBezTo>
                <a:close/>
                <a:moveTo>
                  <a:pt x="1002632" y="1042620"/>
                </a:moveTo>
                <a:cubicBezTo>
                  <a:pt x="985646" y="1042620"/>
                  <a:pt x="971876" y="1056390"/>
                  <a:pt x="971876" y="1073376"/>
                </a:cubicBezTo>
                <a:cubicBezTo>
                  <a:pt x="971876" y="1090362"/>
                  <a:pt x="985646" y="1104132"/>
                  <a:pt x="1002632" y="1104132"/>
                </a:cubicBezTo>
                <a:cubicBezTo>
                  <a:pt x="1019618" y="1104132"/>
                  <a:pt x="1033388" y="1090362"/>
                  <a:pt x="1033388" y="1073376"/>
                </a:cubicBezTo>
                <a:cubicBezTo>
                  <a:pt x="1033388" y="1056390"/>
                  <a:pt x="1019618" y="1042620"/>
                  <a:pt x="1002632" y="1042620"/>
                </a:cubicBezTo>
                <a:close/>
                <a:moveTo>
                  <a:pt x="759663" y="1039545"/>
                </a:moveTo>
                <a:cubicBezTo>
                  <a:pt x="742677" y="1039545"/>
                  <a:pt x="728907" y="1053315"/>
                  <a:pt x="728907" y="1070301"/>
                </a:cubicBezTo>
                <a:cubicBezTo>
                  <a:pt x="728907" y="1087287"/>
                  <a:pt x="742677" y="1101057"/>
                  <a:pt x="759663" y="1101057"/>
                </a:cubicBezTo>
                <a:cubicBezTo>
                  <a:pt x="776649" y="1101057"/>
                  <a:pt x="790419" y="1087287"/>
                  <a:pt x="790419" y="1070301"/>
                </a:cubicBezTo>
                <a:cubicBezTo>
                  <a:pt x="790419" y="1053315"/>
                  <a:pt x="776649" y="1039545"/>
                  <a:pt x="759663" y="1039545"/>
                </a:cubicBezTo>
                <a:close/>
                <a:moveTo>
                  <a:pt x="516694" y="1036469"/>
                </a:moveTo>
                <a:cubicBezTo>
                  <a:pt x="499708" y="1036469"/>
                  <a:pt x="485938" y="1050239"/>
                  <a:pt x="485938" y="1067225"/>
                </a:cubicBezTo>
                <a:cubicBezTo>
                  <a:pt x="485938" y="1084211"/>
                  <a:pt x="499708" y="1097981"/>
                  <a:pt x="516694" y="1097981"/>
                </a:cubicBezTo>
                <a:cubicBezTo>
                  <a:pt x="533680" y="1097981"/>
                  <a:pt x="547450" y="1084211"/>
                  <a:pt x="547450" y="1067225"/>
                </a:cubicBezTo>
                <a:cubicBezTo>
                  <a:pt x="547450" y="1050239"/>
                  <a:pt x="533680" y="1036469"/>
                  <a:pt x="516694" y="1036469"/>
                </a:cubicBezTo>
                <a:close/>
                <a:moveTo>
                  <a:pt x="273725" y="1033394"/>
                </a:moveTo>
                <a:cubicBezTo>
                  <a:pt x="256739" y="1033394"/>
                  <a:pt x="242969" y="1047164"/>
                  <a:pt x="242969" y="1064150"/>
                </a:cubicBezTo>
                <a:cubicBezTo>
                  <a:pt x="242969" y="1081136"/>
                  <a:pt x="256739" y="1094906"/>
                  <a:pt x="273725" y="1094906"/>
                </a:cubicBezTo>
                <a:cubicBezTo>
                  <a:pt x="290711" y="1094906"/>
                  <a:pt x="304481" y="1081136"/>
                  <a:pt x="304481" y="1064150"/>
                </a:cubicBezTo>
                <a:cubicBezTo>
                  <a:pt x="304481" y="1047164"/>
                  <a:pt x="290711" y="1033394"/>
                  <a:pt x="273725" y="1033394"/>
                </a:cubicBezTo>
                <a:close/>
                <a:moveTo>
                  <a:pt x="30756" y="1030318"/>
                </a:moveTo>
                <a:cubicBezTo>
                  <a:pt x="13770" y="1030318"/>
                  <a:pt x="0" y="1044088"/>
                  <a:pt x="0" y="1061074"/>
                </a:cubicBezTo>
                <a:cubicBezTo>
                  <a:pt x="0" y="1078060"/>
                  <a:pt x="13770" y="1091830"/>
                  <a:pt x="30756" y="1091830"/>
                </a:cubicBezTo>
                <a:cubicBezTo>
                  <a:pt x="47742" y="1091830"/>
                  <a:pt x="61512" y="1078060"/>
                  <a:pt x="61512" y="1061074"/>
                </a:cubicBezTo>
                <a:cubicBezTo>
                  <a:pt x="61512" y="1044088"/>
                  <a:pt x="47742" y="1030318"/>
                  <a:pt x="30756" y="1030318"/>
                </a:cubicBezTo>
                <a:close/>
                <a:moveTo>
                  <a:pt x="1974508" y="848858"/>
                </a:moveTo>
                <a:cubicBezTo>
                  <a:pt x="1957522" y="848858"/>
                  <a:pt x="1943752" y="862628"/>
                  <a:pt x="1943752" y="879614"/>
                </a:cubicBezTo>
                <a:cubicBezTo>
                  <a:pt x="1943752" y="896600"/>
                  <a:pt x="1957522" y="910370"/>
                  <a:pt x="1974508" y="910370"/>
                </a:cubicBezTo>
                <a:cubicBezTo>
                  <a:pt x="1991494" y="910370"/>
                  <a:pt x="2005264" y="896600"/>
                  <a:pt x="2005264" y="879614"/>
                </a:cubicBezTo>
                <a:cubicBezTo>
                  <a:pt x="2005264" y="862628"/>
                  <a:pt x="1991494" y="848858"/>
                  <a:pt x="1974508" y="848858"/>
                </a:cubicBezTo>
                <a:close/>
                <a:moveTo>
                  <a:pt x="1731539" y="845783"/>
                </a:moveTo>
                <a:cubicBezTo>
                  <a:pt x="1714553" y="845783"/>
                  <a:pt x="1700783" y="859553"/>
                  <a:pt x="1700783" y="876539"/>
                </a:cubicBezTo>
                <a:cubicBezTo>
                  <a:pt x="1700783" y="893525"/>
                  <a:pt x="1714553" y="907295"/>
                  <a:pt x="1731539" y="907295"/>
                </a:cubicBezTo>
                <a:cubicBezTo>
                  <a:pt x="1748525" y="907295"/>
                  <a:pt x="1762295" y="893525"/>
                  <a:pt x="1762295" y="876539"/>
                </a:cubicBezTo>
                <a:cubicBezTo>
                  <a:pt x="1762295" y="859553"/>
                  <a:pt x="1748525" y="845783"/>
                  <a:pt x="1731539" y="845783"/>
                </a:cubicBezTo>
                <a:close/>
                <a:moveTo>
                  <a:pt x="1488570" y="842707"/>
                </a:moveTo>
                <a:cubicBezTo>
                  <a:pt x="1471584" y="842707"/>
                  <a:pt x="1457814" y="856477"/>
                  <a:pt x="1457814" y="873463"/>
                </a:cubicBezTo>
                <a:cubicBezTo>
                  <a:pt x="1457814" y="890449"/>
                  <a:pt x="1471584" y="904219"/>
                  <a:pt x="1488570" y="904219"/>
                </a:cubicBezTo>
                <a:cubicBezTo>
                  <a:pt x="1505556" y="904219"/>
                  <a:pt x="1519326" y="890449"/>
                  <a:pt x="1519326" y="873463"/>
                </a:cubicBezTo>
                <a:cubicBezTo>
                  <a:pt x="1519326" y="856477"/>
                  <a:pt x="1505556" y="842707"/>
                  <a:pt x="1488570" y="842707"/>
                </a:cubicBezTo>
                <a:close/>
                <a:moveTo>
                  <a:pt x="1245601" y="839632"/>
                </a:moveTo>
                <a:cubicBezTo>
                  <a:pt x="1228615" y="839632"/>
                  <a:pt x="1214845" y="853402"/>
                  <a:pt x="1214845" y="870388"/>
                </a:cubicBezTo>
                <a:cubicBezTo>
                  <a:pt x="1214845" y="887374"/>
                  <a:pt x="1228615" y="901144"/>
                  <a:pt x="1245601" y="901144"/>
                </a:cubicBezTo>
                <a:cubicBezTo>
                  <a:pt x="1262587" y="901144"/>
                  <a:pt x="1276357" y="887374"/>
                  <a:pt x="1276357" y="870388"/>
                </a:cubicBezTo>
                <a:cubicBezTo>
                  <a:pt x="1276357" y="853402"/>
                  <a:pt x="1262587" y="839632"/>
                  <a:pt x="1245601" y="839632"/>
                </a:cubicBezTo>
                <a:close/>
                <a:moveTo>
                  <a:pt x="1002632" y="836556"/>
                </a:moveTo>
                <a:cubicBezTo>
                  <a:pt x="985646" y="836556"/>
                  <a:pt x="971876" y="850326"/>
                  <a:pt x="971876" y="867312"/>
                </a:cubicBezTo>
                <a:cubicBezTo>
                  <a:pt x="971876" y="884298"/>
                  <a:pt x="985646" y="898068"/>
                  <a:pt x="1002632" y="898068"/>
                </a:cubicBezTo>
                <a:cubicBezTo>
                  <a:pt x="1019618" y="898068"/>
                  <a:pt x="1033388" y="884298"/>
                  <a:pt x="1033388" y="867312"/>
                </a:cubicBezTo>
                <a:cubicBezTo>
                  <a:pt x="1033388" y="850326"/>
                  <a:pt x="1019618" y="836556"/>
                  <a:pt x="1002632" y="836556"/>
                </a:cubicBezTo>
                <a:close/>
                <a:moveTo>
                  <a:pt x="759663" y="833481"/>
                </a:moveTo>
                <a:cubicBezTo>
                  <a:pt x="742677" y="833481"/>
                  <a:pt x="728907" y="847251"/>
                  <a:pt x="728907" y="864237"/>
                </a:cubicBezTo>
                <a:cubicBezTo>
                  <a:pt x="728907" y="881223"/>
                  <a:pt x="742677" y="894993"/>
                  <a:pt x="759663" y="894993"/>
                </a:cubicBezTo>
                <a:cubicBezTo>
                  <a:pt x="776649" y="894993"/>
                  <a:pt x="790419" y="881223"/>
                  <a:pt x="790419" y="864237"/>
                </a:cubicBezTo>
                <a:cubicBezTo>
                  <a:pt x="790419" y="847251"/>
                  <a:pt x="776649" y="833481"/>
                  <a:pt x="759663" y="833481"/>
                </a:cubicBezTo>
                <a:close/>
                <a:moveTo>
                  <a:pt x="516694" y="830405"/>
                </a:moveTo>
                <a:cubicBezTo>
                  <a:pt x="499708" y="830405"/>
                  <a:pt x="485938" y="844175"/>
                  <a:pt x="485938" y="861161"/>
                </a:cubicBezTo>
                <a:cubicBezTo>
                  <a:pt x="485938" y="878147"/>
                  <a:pt x="499708" y="891917"/>
                  <a:pt x="516694" y="891917"/>
                </a:cubicBezTo>
                <a:cubicBezTo>
                  <a:pt x="533680" y="891917"/>
                  <a:pt x="547450" y="878147"/>
                  <a:pt x="547450" y="861161"/>
                </a:cubicBezTo>
                <a:cubicBezTo>
                  <a:pt x="547450" y="844175"/>
                  <a:pt x="533680" y="830405"/>
                  <a:pt x="516694" y="830405"/>
                </a:cubicBezTo>
                <a:close/>
                <a:moveTo>
                  <a:pt x="273725" y="827330"/>
                </a:moveTo>
                <a:cubicBezTo>
                  <a:pt x="256739" y="827330"/>
                  <a:pt x="242969" y="841100"/>
                  <a:pt x="242969" y="858086"/>
                </a:cubicBezTo>
                <a:cubicBezTo>
                  <a:pt x="242969" y="875072"/>
                  <a:pt x="256739" y="888842"/>
                  <a:pt x="273725" y="888842"/>
                </a:cubicBezTo>
                <a:cubicBezTo>
                  <a:pt x="290711" y="888842"/>
                  <a:pt x="304481" y="875072"/>
                  <a:pt x="304481" y="858086"/>
                </a:cubicBezTo>
                <a:cubicBezTo>
                  <a:pt x="304481" y="841100"/>
                  <a:pt x="290711" y="827330"/>
                  <a:pt x="273725" y="827330"/>
                </a:cubicBezTo>
                <a:close/>
                <a:moveTo>
                  <a:pt x="30756" y="824254"/>
                </a:moveTo>
                <a:cubicBezTo>
                  <a:pt x="13770" y="824254"/>
                  <a:pt x="0" y="838024"/>
                  <a:pt x="0" y="855010"/>
                </a:cubicBezTo>
                <a:cubicBezTo>
                  <a:pt x="0" y="871996"/>
                  <a:pt x="13770" y="885766"/>
                  <a:pt x="30756" y="885766"/>
                </a:cubicBezTo>
                <a:cubicBezTo>
                  <a:pt x="47742" y="885766"/>
                  <a:pt x="61512" y="871996"/>
                  <a:pt x="61512" y="855010"/>
                </a:cubicBezTo>
                <a:cubicBezTo>
                  <a:pt x="61512" y="838024"/>
                  <a:pt x="47742" y="824254"/>
                  <a:pt x="30756" y="824254"/>
                </a:cubicBezTo>
                <a:close/>
                <a:moveTo>
                  <a:pt x="1974508" y="642795"/>
                </a:moveTo>
                <a:cubicBezTo>
                  <a:pt x="1957522" y="642795"/>
                  <a:pt x="1943752" y="656565"/>
                  <a:pt x="1943752" y="673551"/>
                </a:cubicBezTo>
                <a:cubicBezTo>
                  <a:pt x="1943752" y="690537"/>
                  <a:pt x="1957522" y="704307"/>
                  <a:pt x="1974508" y="704307"/>
                </a:cubicBezTo>
                <a:cubicBezTo>
                  <a:pt x="1991494" y="704307"/>
                  <a:pt x="2005264" y="690537"/>
                  <a:pt x="2005264" y="673551"/>
                </a:cubicBezTo>
                <a:cubicBezTo>
                  <a:pt x="2005264" y="656565"/>
                  <a:pt x="1991494" y="642795"/>
                  <a:pt x="1974508" y="642795"/>
                </a:cubicBezTo>
                <a:close/>
                <a:moveTo>
                  <a:pt x="1731539" y="639720"/>
                </a:moveTo>
                <a:cubicBezTo>
                  <a:pt x="1714553" y="639720"/>
                  <a:pt x="1700783" y="653490"/>
                  <a:pt x="1700783" y="670476"/>
                </a:cubicBezTo>
                <a:cubicBezTo>
                  <a:pt x="1700783" y="687462"/>
                  <a:pt x="1714553" y="701232"/>
                  <a:pt x="1731539" y="701232"/>
                </a:cubicBezTo>
                <a:cubicBezTo>
                  <a:pt x="1748525" y="701232"/>
                  <a:pt x="1762295" y="687462"/>
                  <a:pt x="1762295" y="670476"/>
                </a:cubicBezTo>
                <a:cubicBezTo>
                  <a:pt x="1762295" y="653490"/>
                  <a:pt x="1748525" y="639720"/>
                  <a:pt x="1731539" y="639720"/>
                </a:cubicBezTo>
                <a:close/>
                <a:moveTo>
                  <a:pt x="1488570" y="636644"/>
                </a:moveTo>
                <a:cubicBezTo>
                  <a:pt x="1471584" y="636644"/>
                  <a:pt x="1457814" y="650414"/>
                  <a:pt x="1457814" y="667400"/>
                </a:cubicBezTo>
                <a:cubicBezTo>
                  <a:pt x="1457814" y="684386"/>
                  <a:pt x="1471584" y="698156"/>
                  <a:pt x="1488570" y="698156"/>
                </a:cubicBezTo>
                <a:cubicBezTo>
                  <a:pt x="1505556" y="698156"/>
                  <a:pt x="1519326" y="684386"/>
                  <a:pt x="1519326" y="667400"/>
                </a:cubicBezTo>
                <a:cubicBezTo>
                  <a:pt x="1519326" y="650414"/>
                  <a:pt x="1505556" y="636644"/>
                  <a:pt x="1488570" y="636644"/>
                </a:cubicBezTo>
                <a:close/>
                <a:moveTo>
                  <a:pt x="1245601" y="633569"/>
                </a:moveTo>
                <a:cubicBezTo>
                  <a:pt x="1228615" y="633569"/>
                  <a:pt x="1214845" y="647339"/>
                  <a:pt x="1214845" y="664325"/>
                </a:cubicBezTo>
                <a:cubicBezTo>
                  <a:pt x="1214845" y="681311"/>
                  <a:pt x="1228615" y="695081"/>
                  <a:pt x="1245601" y="695081"/>
                </a:cubicBezTo>
                <a:cubicBezTo>
                  <a:pt x="1262587" y="695081"/>
                  <a:pt x="1276357" y="681311"/>
                  <a:pt x="1276357" y="664325"/>
                </a:cubicBezTo>
                <a:cubicBezTo>
                  <a:pt x="1276357" y="647339"/>
                  <a:pt x="1262587" y="633569"/>
                  <a:pt x="1245601" y="633569"/>
                </a:cubicBezTo>
                <a:close/>
                <a:moveTo>
                  <a:pt x="1002632" y="630493"/>
                </a:moveTo>
                <a:cubicBezTo>
                  <a:pt x="985646" y="630493"/>
                  <a:pt x="971876" y="644263"/>
                  <a:pt x="971876" y="661249"/>
                </a:cubicBezTo>
                <a:cubicBezTo>
                  <a:pt x="971876" y="678235"/>
                  <a:pt x="985646" y="692005"/>
                  <a:pt x="1002632" y="692005"/>
                </a:cubicBezTo>
                <a:cubicBezTo>
                  <a:pt x="1019618" y="692005"/>
                  <a:pt x="1033388" y="678235"/>
                  <a:pt x="1033388" y="661249"/>
                </a:cubicBezTo>
                <a:cubicBezTo>
                  <a:pt x="1033388" y="644263"/>
                  <a:pt x="1019618" y="630493"/>
                  <a:pt x="1002632" y="630493"/>
                </a:cubicBezTo>
                <a:close/>
                <a:moveTo>
                  <a:pt x="759663" y="627418"/>
                </a:moveTo>
                <a:cubicBezTo>
                  <a:pt x="742677" y="627418"/>
                  <a:pt x="728907" y="641188"/>
                  <a:pt x="728907" y="658174"/>
                </a:cubicBezTo>
                <a:cubicBezTo>
                  <a:pt x="728907" y="675160"/>
                  <a:pt x="742677" y="688930"/>
                  <a:pt x="759663" y="688930"/>
                </a:cubicBezTo>
                <a:cubicBezTo>
                  <a:pt x="776649" y="688930"/>
                  <a:pt x="790419" y="675160"/>
                  <a:pt x="790419" y="658174"/>
                </a:cubicBezTo>
                <a:cubicBezTo>
                  <a:pt x="790419" y="641188"/>
                  <a:pt x="776649" y="627418"/>
                  <a:pt x="759663" y="627418"/>
                </a:cubicBezTo>
                <a:close/>
                <a:moveTo>
                  <a:pt x="516694" y="624342"/>
                </a:moveTo>
                <a:cubicBezTo>
                  <a:pt x="499708" y="624342"/>
                  <a:pt x="485938" y="638112"/>
                  <a:pt x="485938" y="655098"/>
                </a:cubicBezTo>
                <a:cubicBezTo>
                  <a:pt x="485938" y="672084"/>
                  <a:pt x="499708" y="685854"/>
                  <a:pt x="516694" y="685854"/>
                </a:cubicBezTo>
                <a:cubicBezTo>
                  <a:pt x="533680" y="685854"/>
                  <a:pt x="547450" y="672084"/>
                  <a:pt x="547450" y="655098"/>
                </a:cubicBezTo>
                <a:cubicBezTo>
                  <a:pt x="547450" y="638112"/>
                  <a:pt x="533680" y="624342"/>
                  <a:pt x="516694" y="624342"/>
                </a:cubicBezTo>
                <a:close/>
                <a:moveTo>
                  <a:pt x="273725" y="621267"/>
                </a:moveTo>
                <a:cubicBezTo>
                  <a:pt x="256739" y="621267"/>
                  <a:pt x="242969" y="635037"/>
                  <a:pt x="242969" y="652023"/>
                </a:cubicBezTo>
                <a:cubicBezTo>
                  <a:pt x="242969" y="669009"/>
                  <a:pt x="256739" y="682779"/>
                  <a:pt x="273725" y="682779"/>
                </a:cubicBezTo>
                <a:cubicBezTo>
                  <a:pt x="290711" y="682779"/>
                  <a:pt x="304481" y="669009"/>
                  <a:pt x="304481" y="652023"/>
                </a:cubicBezTo>
                <a:cubicBezTo>
                  <a:pt x="304481" y="635037"/>
                  <a:pt x="290711" y="621267"/>
                  <a:pt x="273725" y="621267"/>
                </a:cubicBezTo>
                <a:close/>
                <a:moveTo>
                  <a:pt x="30756" y="618191"/>
                </a:moveTo>
                <a:cubicBezTo>
                  <a:pt x="13770" y="618191"/>
                  <a:pt x="0" y="631961"/>
                  <a:pt x="0" y="648947"/>
                </a:cubicBezTo>
                <a:cubicBezTo>
                  <a:pt x="0" y="665933"/>
                  <a:pt x="13770" y="679703"/>
                  <a:pt x="30756" y="679703"/>
                </a:cubicBezTo>
                <a:cubicBezTo>
                  <a:pt x="47742" y="679703"/>
                  <a:pt x="61512" y="665933"/>
                  <a:pt x="61512" y="648947"/>
                </a:cubicBezTo>
                <a:cubicBezTo>
                  <a:pt x="61512" y="631961"/>
                  <a:pt x="47742" y="618191"/>
                  <a:pt x="30756" y="618191"/>
                </a:cubicBezTo>
                <a:close/>
                <a:moveTo>
                  <a:pt x="1974508" y="436731"/>
                </a:moveTo>
                <a:cubicBezTo>
                  <a:pt x="1957522" y="436731"/>
                  <a:pt x="1943752" y="450501"/>
                  <a:pt x="1943752" y="467487"/>
                </a:cubicBezTo>
                <a:cubicBezTo>
                  <a:pt x="1943752" y="484473"/>
                  <a:pt x="1957522" y="498243"/>
                  <a:pt x="1974508" y="498243"/>
                </a:cubicBezTo>
                <a:cubicBezTo>
                  <a:pt x="1991494" y="498243"/>
                  <a:pt x="2005264" y="484473"/>
                  <a:pt x="2005264" y="467487"/>
                </a:cubicBezTo>
                <a:cubicBezTo>
                  <a:pt x="2005264" y="450501"/>
                  <a:pt x="1991494" y="436731"/>
                  <a:pt x="1974508" y="436731"/>
                </a:cubicBezTo>
                <a:close/>
                <a:moveTo>
                  <a:pt x="1731539" y="433656"/>
                </a:moveTo>
                <a:cubicBezTo>
                  <a:pt x="1714553" y="433656"/>
                  <a:pt x="1700783" y="447426"/>
                  <a:pt x="1700783" y="464412"/>
                </a:cubicBezTo>
                <a:cubicBezTo>
                  <a:pt x="1700783" y="481398"/>
                  <a:pt x="1714553" y="495168"/>
                  <a:pt x="1731539" y="495168"/>
                </a:cubicBezTo>
                <a:cubicBezTo>
                  <a:pt x="1748525" y="495168"/>
                  <a:pt x="1762295" y="481398"/>
                  <a:pt x="1762295" y="464412"/>
                </a:cubicBezTo>
                <a:cubicBezTo>
                  <a:pt x="1762295" y="447426"/>
                  <a:pt x="1748525" y="433656"/>
                  <a:pt x="1731539" y="433656"/>
                </a:cubicBezTo>
                <a:close/>
                <a:moveTo>
                  <a:pt x="1488570" y="430580"/>
                </a:moveTo>
                <a:cubicBezTo>
                  <a:pt x="1471584" y="430580"/>
                  <a:pt x="1457814" y="444350"/>
                  <a:pt x="1457814" y="461336"/>
                </a:cubicBezTo>
                <a:cubicBezTo>
                  <a:pt x="1457814" y="478322"/>
                  <a:pt x="1471584" y="492092"/>
                  <a:pt x="1488570" y="492092"/>
                </a:cubicBezTo>
                <a:cubicBezTo>
                  <a:pt x="1505556" y="492092"/>
                  <a:pt x="1519326" y="478322"/>
                  <a:pt x="1519326" y="461336"/>
                </a:cubicBezTo>
                <a:cubicBezTo>
                  <a:pt x="1519326" y="444350"/>
                  <a:pt x="1505556" y="430580"/>
                  <a:pt x="1488570" y="430580"/>
                </a:cubicBezTo>
                <a:close/>
                <a:moveTo>
                  <a:pt x="1245601" y="427505"/>
                </a:moveTo>
                <a:cubicBezTo>
                  <a:pt x="1228615" y="427505"/>
                  <a:pt x="1214845" y="441275"/>
                  <a:pt x="1214845" y="458261"/>
                </a:cubicBezTo>
                <a:cubicBezTo>
                  <a:pt x="1214845" y="475247"/>
                  <a:pt x="1228615" y="489017"/>
                  <a:pt x="1245601" y="489017"/>
                </a:cubicBezTo>
                <a:cubicBezTo>
                  <a:pt x="1262587" y="489017"/>
                  <a:pt x="1276357" y="475247"/>
                  <a:pt x="1276357" y="458261"/>
                </a:cubicBezTo>
                <a:cubicBezTo>
                  <a:pt x="1276357" y="441275"/>
                  <a:pt x="1262587" y="427505"/>
                  <a:pt x="1245601" y="427505"/>
                </a:cubicBezTo>
                <a:close/>
                <a:moveTo>
                  <a:pt x="1002632" y="424429"/>
                </a:moveTo>
                <a:cubicBezTo>
                  <a:pt x="985646" y="424429"/>
                  <a:pt x="971876" y="438199"/>
                  <a:pt x="971876" y="455185"/>
                </a:cubicBezTo>
                <a:cubicBezTo>
                  <a:pt x="971876" y="472171"/>
                  <a:pt x="985646" y="485941"/>
                  <a:pt x="1002632" y="485941"/>
                </a:cubicBezTo>
                <a:cubicBezTo>
                  <a:pt x="1019618" y="485941"/>
                  <a:pt x="1033388" y="472171"/>
                  <a:pt x="1033388" y="455185"/>
                </a:cubicBezTo>
                <a:cubicBezTo>
                  <a:pt x="1033388" y="438199"/>
                  <a:pt x="1019618" y="424429"/>
                  <a:pt x="1002632" y="424429"/>
                </a:cubicBezTo>
                <a:close/>
                <a:moveTo>
                  <a:pt x="759663" y="421354"/>
                </a:moveTo>
                <a:cubicBezTo>
                  <a:pt x="742677" y="421354"/>
                  <a:pt x="728907" y="435124"/>
                  <a:pt x="728907" y="452110"/>
                </a:cubicBezTo>
                <a:cubicBezTo>
                  <a:pt x="728907" y="469096"/>
                  <a:pt x="742677" y="482866"/>
                  <a:pt x="759663" y="482866"/>
                </a:cubicBezTo>
                <a:cubicBezTo>
                  <a:pt x="776649" y="482866"/>
                  <a:pt x="790419" y="469096"/>
                  <a:pt x="790419" y="452110"/>
                </a:cubicBezTo>
                <a:cubicBezTo>
                  <a:pt x="790419" y="435124"/>
                  <a:pt x="776649" y="421354"/>
                  <a:pt x="759663" y="421354"/>
                </a:cubicBezTo>
                <a:close/>
                <a:moveTo>
                  <a:pt x="516694" y="418278"/>
                </a:moveTo>
                <a:cubicBezTo>
                  <a:pt x="499708" y="418278"/>
                  <a:pt x="485938" y="432048"/>
                  <a:pt x="485938" y="449034"/>
                </a:cubicBezTo>
                <a:cubicBezTo>
                  <a:pt x="485938" y="466020"/>
                  <a:pt x="499708" y="479790"/>
                  <a:pt x="516694" y="479790"/>
                </a:cubicBezTo>
                <a:cubicBezTo>
                  <a:pt x="533680" y="479790"/>
                  <a:pt x="547450" y="466020"/>
                  <a:pt x="547450" y="449034"/>
                </a:cubicBezTo>
                <a:cubicBezTo>
                  <a:pt x="547450" y="432048"/>
                  <a:pt x="533680" y="418278"/>
                  <a:pt x="516694" y="418278"/>
                </a:cubicBezTo>
                <a:close/>
                <a:moveTo>
                  <a:pt x="273725" y="415203"/>
                </a:moveTo>
                <a:cubicBezTo>
                  <a:pt x="256739" y="415203"/>
                  <a:pt x="242969" y="428973"/>
                  <a:pt x="242969" y="445959"/>
                </a:cubicBezTo>
                <a:cubicBezTo>
                  <a:pt x="242969" y="462945"/>
                  <a:pt x="256739" y="476715"/>
                  <a:pt x="273725" y="476715"/>
                </a:cubicBezTo>
                <a:cubicBezTo>
                  <a:pt x="290711" y="476715"/>
                  <a:pt x="304481" y="462945"/>
                  <a:pt x="304481" y="445959"/>
                </a:cubicBezTo>
                <a:cubicBezTo>
                  <a:pt x="304481" y="428973"/>
                  <a:pt x="290711" y="415203"/>
                  <a:pt x="273725" y="415203"/>
                </a:cubicBezTo>
                <a:close/>
                <a:moveTo>
                  <a:pt x="30756" y="412127"/>
                </a:moveTo>
                <a:cubicBezTo>
                  <a:pt x="13770" y="412127"/>
                  <a:pt x="0" y="425897"/>
                  <a:pt x="0" y="442883"/>
                </a:cubicBezTo>
                <a:cubicBezTo>
                  <a:pt x="0" y="459869"/>
                  <a:pt x="13770" y="473639"/>
                  <a:pt x="30756" y="473639"/>
                </a:cubicBezTo>
                <a:cubicBezTo>
                  <a:pt x="47742" y="473639"/>
                  <a:pt x="61512" y="459869"/>
                  <a:pt x="61512" y="442883"/>
                </a:cubicBezTo>
                <a:cubicBezTo>
                  <a:pt x="61512" y="425897"/>
                  <a:pt x="47742" y="412127"/>
                  <a:pt x="30756" y="412127"/>
                </a:cubicBezTo>
                <a:close/>
                <a:moveTo>
                  <a:pt x="1974508" y="230668"/>
                </a:moveTo>
                <a:cubicBezTo>
                  <a:pt x="1957522" y="230668"/>
                  <a:pt x="1943752" y="244438"/>
                  <a:pt x="1943752" y="261424"/>
                </a:cubicBezTo>
                <a:cubicBezTo>
                  <a:pt x="1943752" y="278410"/>
                  <a:pt x="1957522" y="292180"/>
                  <a:pt x="1974508" y="292180"/>
                </a:cubicBezTo>
                <a:cubicBezTo>
                  <a:pt x="1991494" y="292180"/>
                  <a:pt x="2005264" y="278410"/>
                  <a:pt x="2005264" y="261424"/>
                </a:cubicBezTo>
                <a:cubicBezTo>
                  <a:pt x="2005264" y="244438"/>
                  <a:pt x="1991494" y="230668"/>
                  <a:pt x="1974508" y="230668"/>
                </a:cubicBezTo>
                <a:close/>
                <a:moveTo>
                  <a:pt x="1731539" y="227593"/>
                </a:moveTo>
                <a:cubicBezTo>
                  <a:pt x="1714553" y="227593"/>
                  <a:pt x="1700783" y="241363"/>
                  <a:pt x="1700783" y="258349"/>
                </a:cubicBezTo>
                <a:cubicBezTo>
                  <a:pt x="1700783" y="275335"/>
                  <a:pt x="1714553" y="289105"/>
                  <a:pt x="1731539" y="289105"/>
                </a:cubicBezTo>
                <a:cubicBezTo>
                  <a:pt x="1748525" y="289105"/>
                  <a:pt x="1762295" y="275335"/>
                  <a:pt x="1762295" y="258349"/>
                </a:cubicBezTo>
                <a:cubicBezTo>
                  <a:pt x="1762295" y="241363"/>
                  <a:pt x="1748525" y="227593"/>
                  <a:pt x="1731539" y="227593"/>
                </a:cubicBezTo>
                <a:close/>
                <a:moveTo>
                  <a:pt x="1488570" y="224517"/>
                </a:moveTo>
                <a:cubicBezTo>
                  <a:pt x="1471584" y="224517"/>
                  <a:pt x="1457814" y="238287"/>
                  <a:pt x="1457814" y="255273"/>
                </a:cubicBezTo>
                <a:cubicBezTo>
                  <a:pt x="1457814" y="272259"/>
                  <a:pt x="1471584" y="286029"/>
                  <a:pt x="1488570" y="286029"/>
                </a:cubicBezTo>
                <a:cubicBezTo>
                  <a:pt x="1505556" y="286029"/>
                  <a:pt x="1519326" y="272259"/>
                  <a:pt x="1519326" y="255273"/>
                </a:cubicBezTo>
                <a:cubicBezTo>
                  <a:pt x="1519326" y="238287"/>
                  <a:pt x="1505556" y="224517"/>
                  <a:pt x="1488570" y="224517"/>
                </a:cubicBezTo>
                <a:close/>
                <a:moveTo>
                  <a:pt x="1245601" y="221442"/>
                </a:moveTo>
                <a:cubicBezTo>
                  <a:pt x="1228615" y="221442"/>
                  <a:pt x="1214845" y="235212"/>
                  <a:pt x="1214845" y="252198"/>
                </a:cubicBezTo>
                <a:cubicBezTo>
                  <a:pt x="1214845" y="269184"/>
                  <a:pt x="1228615" y="282954"/>
                  <a:pt x="1245601" y="282954"/>
                </a:cubicBezTo>
                <a:cubicBezTo>
                  <a:pt x="1262587" y="282954"/>
                  <a:pt x="1276357" y="269184"/>
                  <a:pt x="1276357" y="252198"/>
                </a:cubicBezTo>
                <a:cubicBezTo>
                  <a:pt x="1276357" y="235212"/>
                  <a:pt x="1262587" y="221442"/>
                  <a:pt x="1245601" y="221442"/>
                </a:cubicBezTo>
                <a:close/>
                <a:moveTo>
                  <a:pt x="1002632" y="218366"/>
                </a:moveTo>
                <a:cubicBezTo>
                  <a:pt x="985646" y="218366"/>
                  <a:pt x="971876" y="232136"/>
                  <a:pt x="971876" y="249122"/>
                </a:cubicBezTo>
                <a:cubicBezTo>
                  <a:pt x="971876" y="266108"/>
                  <a:pt x="985646" y="279878"/>
                  <a:pt x="1002632" y="279878"/>
                </a:cubicBezTo>
                <a:cubicBezTo>
                  <a:pt x="1019618" y="279878"/>
                  <a:pt x="1033388" y="266108"/>
                  <a:pt x="1033388" y="249122"/>
                </a:cubicBezTo>
                <a:cubicBezTo>
                  <a:pt x="1033388" y="232136"/>
                  <a:pt x="1019618" y="218366"/>
                  <a:pt x="1002632" y="218366"/>
                </a:cubicBezTo>
                <a:close/>
                <a:moveTo>
                  <a:pt x="759663" y="215291"/>
                </a:moveTo>
                <a:cubicBezTo>
                  <a:pt x="742677" y="215291"/>
                  <a:pt x="728907" y="229061"/>
                  <a:pt x="728907" y="246047"/>
                </a:cubicBezTo>
                <a:cubicBezTo>
                  <a:pt x="728907" y="263033"/>
                  <a:pt x="742677" y="276803"/>
                  <a:pt x="759663" y="276803"/>
                </a:cubicBezTo>
                <a:cubicBezTo>
                  <a:pt x="776649" y="276803"/>
                  <a:pt x="790419" y="263033"/>
                  <a:pt x="790419" y="246047"/>
                </a:cubicBezTo>
                <a:cubicBezTo>
                  <a:pt x="790419" y="229061"/>
                  <a:pt x="776649" y="215291"/>
                  <a:pt x="759663" y="215291"/>
                </a:cubicBezTo>
                <a:close/>
                <a:moveTo>
                  <a:pt x="516694" y="212215"/>
                </a:moveTo>
                <a:cubicBezTo>
                  <a:pt x="499708" y="212215"/>
                  <a:pt x="485938" y="225985"/>
                  <a:pt x="485938" y="242971"/>
                </a:cubicBezTo>
                <a:cubicBezTo>
                  <a:pt x="485938" y="259957"/>
                  <a:pt x="499708" y="273727"/>
                  <a:pt x="516694" y="273727"/>
                </a:cubicBezTo>
                <a:cubicBezTo>
                  <a:pt x="533680" y="273727"/>
                  <a:pt x="547450" y="259957"/>
                  <a:pt x="547450" y="242971"/>
                </a:cubicBezTo>
                <a:cubicBezTo>
                  <a:pt x="547450" y="225985"/>
                  <a:pt x="533680" y="212215"/>
                  <a:pt x="516694" y="212215"/>
                </a:cubicBezTo>
                <a:close/>
                <a:moveTo>
                  <a:pt x="273725" y="209140"/>
                </a:moveTo>
                <a:cubicBezTo>
                  <a:pt x="256739" y="209140"/>
                  <a:pt x="242969" y="222910"/>
                  <a:pt x="242969" y="239896"/>
                </a:cubicBezTo>
                <a:cubicBezTo>
                  <a:pt x="242969" y="256882"/>
                  <a:pt x="256739" y="270652"/>
                  <a:pt x="273725" y="270652"/>
                </a:cubicBezTo>
                <a:cubicBezTo>
                  <a:pt x="290711" y="270652"/>
                  <a:pt x="304481" y="256882"/>
                  <a:pt x="304481" y="239896"/>
                </a:cubicBezTo>
                <a:cubicBezTo>
                  <a:pt x="304481" y="222910"/>
                  <a:pt x="290711" y="209140"/>
                  <a:pt x="273725" y="209140"/>
                </a:cubicBezTo>
                <a:close/>
                <a:moveTo>
                  <a:pt x="30756" y="206064"/>
                </a:moveTo>
                <a:cubicBezTo>
                  <a:pt x="13770" y="206064"/>
                  <a:pt x="0" y="219834"/>
                  <a:pt x="0" y="236820"/>
                </a:cubicBezTo>
                <a:cubicBezTo>
                  <a:pt x="0" y="253806"/>
                  <a:pt x="13770" y="267576"/>
                  <a:pt x="30756" y="267576"/>
                </a:cubicBezTo>
                <a:cubicBezTo>
                  <a:pt x="47742" y="267576"/>
                  <a:pt x="61512" y="253806"/>
                  <a:pt x="61512" y="236820"/>
                </a:cubicBezTo>
                <a:cubicBezTo>
                  <a:pt x="61512" y="219834"/>
                  <a:pt x="47742" y="206064"/>
                  <a:pt x="30756" y="206064"/>
                </a:cubicBezTo>
                <a:close/>
                <a:moveTo>
                  <a:pt x="1974508" y="24604"/>
                </a:moveTo>
                <a:cubicBezTo>
                  <a:pt x="1957522" y="24604"/>
                  <a:pt x="1943752" y="38374"/>
                  <a:pt x="1943752" y="55360"/>
                </a:cubicBezTo>
                <a:cubicBezTo>
                  <a:pt x="1943752" y="72346"/>
                  <a:pt x="1957522" y="86116"/>
                  <a:pt x="1974508" y="86116"/>
                </a:cubicBezTo>
                <a:cubicBezTo>
                  <a:pt x="1991494" y="86116"/>
                  <a:pt x="2005264" y="72346"/>
                  <a:pt x="2005264" y="55360"/>
                </a:cubicBezTo>
                <a:cubicBezTo>
                  <a:pt x="2005264" y="38374"/>
                  <a:pt x="1991494" y="24604"/>
                  <a:pt x="1974508" y="24604"/>
                </a:cubicBezTo>
                <a:close/>
                <a:moveTo>
                  <a:pt x="1731539" y="21529"/>
                </a:moveTo>
                <a:cubicBezTo>
                  <a:pt x="1714553" y="21529"/>
                  <a:pt x="1700783" y="35299"/>
                  <a:pt x="1700783" y="52285"/>
                </a:cubicBezTo>
                <a:cubicBezTo>
                  <a:pt x="1700783" y="69271"/>
                  <a:pt x="1714553" y="83041"/>
                  <a:pt x="1731539" y="83041"/>
                </a:cubicBezTo>
                <a:cubicBezTo>
                  <a:pt x="1748525" y="83041"/>
                  <a:pt x="1762295" y="69271"/>
                  <a:pt x="1762295" y="52285"/>
                </a:cubicBezTo>
                <a:cubicBezTo>
                  <a:pt x="1762295" y="35299"/>
                  <a:pt x="1748525" y="21529"/>
                  <a:pt x="1731539" y="21529"/>
                </a:cubicBezTo>
                <a:close/>
                <a:moveTo>
                  <a:pt x="1488570" y="18453"/>
                </a:moveTo>
                <a:cubicBezTo>
                  <a:pt x="1471584" y="18453"/>
                  <a:pt x="1457814" y="32223"/>
                  <a:pt x="1457814" y="49209"/>
                </a:cubicBezTo>
                <a:cubicBezTo>
                  <a:pt x="1457814" y="66195"/>
                  <a:pt x="1471584" y="79965"/>
                  <a:pt x="1488570" y="79965"/>
                </a:cubicBezTo>
                <a:cubicBezTo>
                  <a:pt x="1505556" y="79965"/>
                  <a:pt x="1519326" y="66195"/>
                  <a:pt x="1519326" y="49209"/>
                </a:cubicBezTo>
                <a:cubicBezTo>
                  <a:pt x="1519326" y="32223"/>
                  <a:pt x="1505556" y="18453"/>
                  <a:pt x="1488570" y="18453"/>
                </a:cubicBezTo>
                <a:close/>
                <a:moveTo>
                  <a:pt x="1245601" y="15378"/>
                </a:moveTo>
                <a:cubicBezTo>
                  <a:pt x="1228615" y="15378"/>
                  <a:pt x="1214845" y="29148"/>
                  <a:pt x="1214845" y="46134"/>
                </a:cubicBezTo>
                <a:cubicBezTo>
                  <a:pt x="1214845" y="63120"/>
                  <a:pt x="1228615" y="76890"/>
                  <a:pt x="1245601" y="76890"/>
                </a:cubicBezTo>
                <a:cubicBezTo>
                  <a:pt x="1262587" y="76890"/>
                  <a:pt x="1276357" y="63120"/>
                  <a:pt x="1276357" y="46134"/>
                </a:cubicBezTo>
                <a:cubicBezTo>
                  <a:pt x="1276357" y="29148"/>
                  <a:pt x="1262587" y="15378"/>
                  <a:pt x="1245601" y="15378"/>
                </a:cubicBezTo>
                <a:close/>
                <a:moveTo>
                  <a:pt x="1002632" y="12302"/>
                </a:moveTo>
                <a:cubicBezTo>
                  <a:pt x="985646" y="12302"/>
                  <a:pt x="971876" y="26072"/>
                  <a:pt x="971876" y="43058"/>
                </a:cubicBezTo>
                <a:cubicBezTo>
                  <a:pt x="971876" y="60044"/>
                  <a:pt x="985646" y="73814"/>
                  <a:pt x="1002632" y="73814"/>
                </a:cubicBezTo>
                <a:cubicBezTo>
                  <a:pt x="1019618" y="73814"/>
                  <a:pt x="1033388" y="60044"/>
                  <a:pt x="1033388" y="43058"/>
                </a:cubicBezTo>
                <a:cubicBezTo>
                  <a:pt x="1033388" y="26072"/>
                  <a:pt x="1019618" y="12302"/>
                  <a:pt x="1002632" y="12302"/>
                </a:cubicBezTo>
                <a:close/>
                <a:moveTo>
                  <a:pt x="759663" y="9227"/>
                </a:moveTo>
                <a:cubicBezTo>
                  <a:pt x="742677" y="9227"/>
                  <a:pt x="728907" y="22997"/>
                  <a:pt x="728907" y="39983"/>
                </a:cubicBezTo>
                <a:cubicBezTo>
                  <a:pt x="728907" y="56969"/>
                  <a:pt x="742677" y="70739"/>
                  <a:pt x="759663" y="70739"/>
                </a:cubicBezTo>
                <a:cubicBezTo>
                  <a:pt x="776649" y="70739"/>
                  <a:pt x="790419" y="56969"/>
                  <a:pt x="790419" y="39983"/>
                </a:cubicBezTo>
                <a:cubicBezTo>
                  <a:pt x="790419" y="22997"/>
                  <a:pt x="776649" y="9227"/>
                  <a:pt x="759663" y="9227"/>
                </a:cubicBezTo>
                <a:close/>
                <a:moveTo>
                  <a:pt x="516694" y="6151"/>
                </a:moveTo>
                <a:cubicBezTo>
                  <a:pt x="499708" y="6151"/>
                  <a:pt x="485938" y="19921"/>
                  <a:pt x="485938" y="36907"/>
                </a:cubicBezTo>
                <a:cubicBezTo>
                  <a:pt x="485938" y="53893"/>
                  <a:pt x="499708" y="67663"/>
                  <a:pt x="516694" y="67663"/>
                </a:cubicBezTo>
                <a:cubicBezTo>
                  <a:pt x="533680" y="67663"/>
                  <a:pt x="547450" y="53893"/>
                  <a:pt x="547450" y="36907"/>
                </a:cubicBezTo>
                <a:cubicBezTo>
                  <a:pt x="547450" y="19921"/>
                  <a:pt x="533680" y="6151"/>
                  <a:pt x="516694" y="6151"/>
                </a:cubicBezTo>
                <a:close/>
                <a:moveTo>
                  <a:pt x="273725" y="3076"/>
                </a:moveTo>
                <a:cubicBezTo>
                  <a:pt x="256739" y="3076"/>
                  <a:pt x="242969" y="16846"/>
                  <a:pt x="242969" y="33832"/>
                </a:cubicBezTo>
                <a:cubicBezTo>
                  <a:pt x="242969" y="50818"/>
                  <a:pt x="256739" y="64588"/>
                  <a:pt x="273725" y="64588"/>
                </a:cubicBezTo>
                <a:cubicBezTo>
                  <a:pt x="290711" y="64588"/>
                  <a:pt x="304481" y="50818"/>
                  <a:pt x="304481" y="33832"/>
                </a:cubicBezTo>
                <a:cubicBezTo>
                  <a:pt x="304481" y="16846"/>
                  <a:pt x="290711" y="3076"/>
                  <a:pt x="273725" y="3076"/>
                </a:cubicBezTo>
                <a:close/>
                <a:moveTo>
                  <a:pt x="30756" y="0"/>
                </a:moveTo>
                <a:cubicBezTo>
                  <a:pt x="13770" y="0"/>
                  <a:pt x="0" y="13770"/>
                  <a:pt x="0" y="30756"/>
                </a:cubicBezTo>
                <a:cubicBezTo>
                  <a:pt x="0" y="47742"/>
                  <a:pt x="13770" y="61512"/>
                  <a:pt x="30756" y="61512"/>
                </a:cubicBezTo>
                <a:cubicBezTo>
                  <a:pt x="47742" y="61512"/>
                  <a:pt x="61512" y="47742"/>
                  <a:pt x="61512" y="30756"/>
                </a:cubicBezTo>
                <a:cubicBezTo>
                  <a:pt x="61512" y="13770"/>
                  <a:pt x="47742" y="0"/>
                  <a:pt x="307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" y="0"/>
            <a:ext cx="6121525" cy="3978443"/>
          </a:xfrm>
          <a:custGeom>
            <a:avLst/>
            <a:gdLst>
              <a:gd name="connsiteX0" fmla="*/ 0 w 6121525"/>
              <a:gd name="connsiteY0" fmla="*/ 0 h 3978443"/>
              <a:gd name="connsiteX1" fmla="*/ 6121525 w 6121525"/>
              <a:gd name="connsiteY1" fmla="*/ 0 h 3978443"/>
              <a:gd name="connsiteX2" fmla="*/ 6121525 w 6121525"/>
              <a:gd name="connsiteY2" fmla="*/ 3878010 h 3978443"/>
              <a:gd name="connsiteX3" fmla="*/ 5914639 w 6121525"/>
              <a:gd name="connsiteY3" fmla="*/ 3917630 h 3978443"/>
              <a:gd name="connsiteX4" fmla="*/ 5110874 w 6121525"/>
              <a:gd name="connsiteY4" fmla="*/ 3978443 h 3978443"/>
              <a:gd name="connsiteX5" fmla="*/ 51399 w 6121525"/>
              <a:gd name="connsiteY5" fmla="*/ 207926 h 3978443"/>
            </a:gdLst>
            <a:ahLst/>
            <a:cxnLst/>
            <a:rect l="l" t="t" r="r" b="b"/>
            <a:pathLst>
              <a:path w="6121525" h="3978443">
                <a:moveTo>
                  <a:pt x="0" y="0"/>
                </a:moveTo>
                <a:lnTo>
                  <a:pt x="6121525" y="0"/>
                </a:lnTo>
                <a:lnTo>
                  <a:pt x="6121525" y="3878010"/>
                </a:lnTo>
                <a:lnTo>
                  <a:pt x="5914639" y="3917630"/>
                </a:lnTo>
                <a:cubicBezTo>
                  <a:pt x="5652563" y="3957675"/>
                  <a:pt x="5384144" y="3978443"/>
                  <a:pt x="5110874" y="3978443"/>
                </a:cubicBezTo>
                <a:cubicBezTo>
                  <a:pt x="2719763" y="3978443"/>
                  <a:pt x="700035" y="2388368"/>
                  <a:pt x="51399" y="20792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1654292" y="1536924"/>
            <a:ext cx="537708" cy="1444518"/>
          </a:xfrm>
          <a:custGeom>
            <a:avLst/>
            <a:gdLst>
              <a:gd name="connsiteX0" fmla="*/ 0 w 753979"/>
              <a:gd name="connsiteY0" fmla="*/ 0 h 2025518"/>
              <a:gd name="connsiteX1" fmla="*/ 10958 w 753979"/>
              <a:gd name="connsiteY1" fmla="*/ 2818 h 2025518"/>
              <a:gd name="connsiteX2" fmla="*/ 753979 w 753979"/>
              <a:gd name="connsiteY2" fmla="*/ 1012759 h 2025518"/>
              <a:gd name="connsiteX3" fmla="*/ 10958 w 753979"/>
              <a:gd name="connsiteY3" fmla="*/ 2022701 h 2025518"/>
              <a:gd name="connsiteX4" fmla="*/ 0 w 753979"/>
              <a:gd name="connsiteY4" fmla="*/ 2025518 h 2025518"/>
            </a:gdLst>
            <a:ahLst/>
            <a:cxnLst/>
            <a:rect l="l" t="t" r="r" b="b"/>
            <a:pathLst>
              <a:path w="753979" h="2025518">
                <a:moveTo>
                  <a:pt x="0" y="0"/>
                </a:moveTo>
                <a:lnTo>
                  <a:pt x="10958" y="2818"/>
                </a:lnTo>
                <a:cubicBezTo>
                  <a:pt x="441427" y="136707"/>
                  <a:pt x="753979" y="538233"/>
                  <a:pt x="753979" y="1012759"/>
                </a:cubicBezTo>
                <a:cubicBezTo>
                  <a:pt x="753979" y="1487285"/>
                  <a:pt x="441427" y="1888811"/>
                  <a:pt x="10958" y="2022701"/>
                </a:cubicBezTo>
                <a:lnTo>
                  <a:pt x="0" y="202551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897964" y="5309936"/>
            <a:ext cx="4346276" cy="1548064"/>
          </a:xfrm>
          <a:custGeom>
            <a:avLst/>
            <a:gdLst>
              <a:gd name="connsiteX0" fmla="*/ 2173138 w 4346276"/>
              <a:gd name="connsiteY0" fmla="*/ 0 h 1548064"/>
              <a:gd name="connsiteX1" fmla="*/ 4294274 w 4346276"/>
              <a:gd name="connsiteY1" fmla="*/ 1405983 h 1548064"/>
              <a:gd name="connsiteX2" fmla="*/ 4346276 w 4346276"/>
              <a:gd name="connsiteY2" fmla="*/ 1548064 h 1548064"/>
              <a:gd name="connsiteX3" fmla="*/ 3036468 w 4346276"/>
              <a:gd name="connsiteY3" fmla="*/ 1548064 h 1548064"/>
              <a:gd name="connsiteX4" fmla="*/ 2987033 w 4346276"/>
              <a:gd name="connsiteY4" fmla="*/ 1488148 h 1548064"/>
              <a:gd name="connsiteX5" fmla="*/ 2173138 w 4346276"/>
              <a:gd name="connsiteY5" fmla="*/ 1151021 h 1548064"/>
              <a:gd name="connsiteX6" fmla="*/ 1359244 w 4346276"/>
              <a:gd name="connsiteY6" fmla="*/ 1488148 h 1548064"/>
              <a:gd name="connsiteX7" fmla="*/ 1309808 w 4346276"/>
              <a:gd name="connsiteY7" fmla="*/ 1548064 h 1548064"/>
              <a:gd name="connsiteX8" fmla="*/ 0 w 4346276"/>
              <a:gd name="connsiteY8" fmla="*/ 1548064 h 1548064"/>
              <a:gd name="connsiteX9" fmla="*/ 52002 w 4346276"/>
              <a:gd name="connsiteY9" fmla="*/ 1405983 h 1548064"/>
              <a:gd name="connsiteX10" fmla="*/ 2173138 w 4346276"/>
              <a:gd name="connsiteY10" fmla="*/ 0 h 1548064"/>
            </a:gdLst>
            <a:ahLst/>
            <a:cxnLst/>
            <a:rect l="l" t="t" r="r" b="b"/>
            <a:pathLst>
              <a:path w="4346276" h="1548064">
                <a:moveTo>
                  <a:pt x="2173138" y="0"/>
                </a:moveTo>
                <a:cubicBezTo>
                  <a:pt x="3126675" y="0"/>
                  <a:pt x="3944805" y="579746"/>
                  <a:pt x="4294274" y="1405983"/>
                </a:cubicBezTo>
                <a:lnTo>
                  <a:pt x="4346276" y="1548064"/>
                </a:lnTo>
                <a:lnTo>
                  <a:pt x="3036468" y="1548064"/>
                </a:lnTo>
                <a:lnTo>
                  <a:pt x="2987033" y="1488148"/>
                </a:lnTo>
                <a:cubicBezTo>
                  <a:pt x="2778739" y="1279854"/>
                  <a:pt x="2490984" y="1151021"/>
                  <a:pt x="2173138" y="1151021"/>
                </a:cubicBezTo>
                <a:cubicBezTo>
                  <a:pt x="1855293" y="1151021"/>
                  <a:pt x="1567538" y="1279854"/>
                  <a:pt x="1359244" y="1488148"/>
                </a:cubicBezTo>
                <a:lnTo>
                  <a:pt x="1309808" y="1548064"/>
                </a:lnTo>
                <a:lnTo>
                  <a:pt x="0" y="1548064"/>
                </a:lnTo>
                <a:lnTo>
                  <a:pt x="52002" y="1405983"/>
                </a:lnTo>
                <a:cubicBezTo>
                  <a:pt x="401471" y="579746"/>
                  <a:pt x="1219601" y="0"/>
                  <a:pt x="217313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5330472" y="5675086"/>
            <a:ext cx="629396" cy="629396"/>
          </a:xfrm>
          <a:prstGeom prst="ellipse">
            <a:avLst/>
          </a:prstGeom>
          <a:gradFill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92497" y="594536"/>
            <a:ext cx="1412730" cy="223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490094" y="506888"/>
            <a:ext cx="275306" cy="275306"/>
          </a:xfrm>
          <a:prstGeom prst="ellipse">
            <a:avLst/>
          </a:prstGeom>
          <a:gradFill>
            <a:gsLst>
              <a:gs pos="25000">
                <a:schemeClr val="accent2">
                  <a:lumMod val="40000"/>
                  <a:lumOff val="60000"/>
                </a:schemeClr>
              </a:gs>
              <a:gs pos="7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66604" y="1090717"/>
            <a:ext cx="4676566" cy="467656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90404" y="1032615"/>
            <a:ext cx="956606" cy="956606"/>
          </a:xfrm>
          <a:prstGeom prst="ellipse">
            <a:avLst/>
          </a:prstGeom>
          <a:gradFill>
            <a:gsLst>
              <a:gs pos="25000">
                <a:schemeClr val="accent4">
                  <a:lumMod val="40000"/>
                  <a:lumOff val="60000"/>
                </a:schemeClr>
              </a:gs>
              <a:gs pos="7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4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43367" y="2831997"/>
            <a:ext cx="5623760" cy="156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知识图谱的应用案例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8128380" y="4631562"/>
            <a:ext cx="3117145" cy="360586"/>
          </a:xfrm>
          <a:prstGeom prst="roundRect">
            <a:avLst>
              <a:gd name="adj" fmla="val 896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6410960" y="4811855"/>
            <a:ext cx="1554815" cy="0"/>
          </a:xfrm>
          <a:prstGeom prst="lin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prstDash val="dash"/>
            <a:miter/>
          </a:ln>
        </p:spPr>
      </p:cxnSp>
      <p:sp>
        <p:nvSpPr>
          <p:cNvPr id="19" name="标题 1"/>
          <p:cNvSpPr txBox="1"/>
          <p:nvPr/>
        </p:nvSpPr>
        <p:spPr>
          <a:xfrm flipV="1">
            <a:off x="11072807" y="5753600"/>
            <a:ext cx="1119196" cy="1104400"/>
          </a:xfrm>
          <a:custGeom>
            <a:avLst/>
            <a:gdLst>
              <a:gd name="connsiteX0" fmla="*/ 0 w 3099904"/>
              <a:gd name="connsiteY0" fmla="*/ 0 h 2835515"/>
              <a:gd name="connsiteX1" fmla="*/ 3099904 w 3099904"/>
              <a:gd name="connsiteY1" fmla="*/ 0 h 2835515"/>
              <a:gd name="connsiteX2" fmla="*/ 3099904 w 3099904"/>
              <a:gd name="connsiteY2" fmla="*/ 2833363 h 2835515"/>
              <a:gd name="connsiteX3" fmla="*/ 3014801 w 3099904"/>
              <a:gd name="connsiteY3" fmla="*/ 2835515 h 2835515"/>
              <a:gd name="connsiteX4" fmla="*/ 6079 w 3099904"/>
              <a:gd name="connsiteY4" fmla="*/ 120400 h 2835515"/>
            </a:gdLst>
            <a:ahLst/>
            <a:cxnLst/>
            <a:rect l="l" t="t" r="r" b="b"/>
            <a:pathLst>
              <a:path w="3099904" h="2835515">
                <a:moveTo>
                  <a:pt x="0" y="0"/>
                </a:moveTo>
                <a:lnTo>
                  <a:pt x="3099904" y="0"/>
                </a:lnTo>
                <a:lnTo>
                  <a:pt x="3099904" y="2833363"/>
                </a:lnTo>
                <a:lnTo>
                  <a:pt x="3014801" y="2835515"/>
                </a:lnTo>
                <a:cubicBezTo>
                  <a:pt x="1448899" y="2835515"/>
                  <a:pt x="160956" y="1645440"/>
                  <a:pt x="6079" y="12040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0578845" y="5986398"/>
            <a:ext cx="351976" cy="351976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10069743" y="5471823"/>
            <a:ext cx="631102" cy="631102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72668" y="1585136"/>
            <a:ext cx="3114530" cy="1246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l="24377" r="21957"/>
          <a:stretch>
            <a:fillRect/>
          </a:stretch>
        </p:blipFill>
        <p:spPr>
          <a:xfrm>
            <a:off x="1127760" y="1268730"/>
            <a:ext cx="4085590" cy="42659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998408"/>
            <a:ext cx="3492958" cy="35324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43171" y="1998408"/>
            <a:ext cx="3492958" cy="35324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5942" y="1998408"/>
            <a:ext cx="3492958" cy="35324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25277" y="1629061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5379" y="2857500"/>
            <a:ext cx="2893966" cy="5235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球迷互动与讨论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5379" y="3560218"/>
            <a:ext cx="3059952" cy="17406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球迷通过知识图谱了解球员与球队信息，参与线上讨论和预测球员转会。
例如，在社交媒体上分享球员转会的分析和预测，增加球迷互动。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63007" y="2857500"/>
            <a:ext cx="3112124" cy="53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媒体报道与分析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63007" y="3560219"/>
            <a:ext cx="3112124" cy="1740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媒体记者利用知识图谱数据撰写深度报道，分析球员转会和球队动态。
例如，结合图谱数据和专家观点，撰写球员转会的专题报道。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008048" y="1629061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865379" y="3448606"/>
            <a:ext cx="1136139" cy="0"/>
          </a:xfrm>
          <a:prstGeom prst="line">
            <a:avLst/>
          </a:prstGeom>
          <a:noFill/>
          <a:ln w="22225" cap="sq">
            <a:solidFill>
              <a:schemeClr val="accent3">
                <a:lumMod val="20000"/>
                <a:lumOff val="80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4563007" y="3452893"/>
            <a:ext cx="1136139" cy="0"/>
          </a:xfrm>
          <a:prstGeom prst="line">
            <a:avLst/>
          </a:prstGeom>
          <a:noFill/>
          <a:ln w="22225" cap="sq">
            <a:solidFill>
              <a:schemeClr val="accent3">
                <a:lumMod val="20000"/>
                <a:lumOff val="80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8214499" y="2857500"/>
            <a:ext cx="3112124" cy="53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球迷数据分析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14499" y="3560219"/>
            <a:ext cx="3112124" cy="17406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基于知识图谱数据，分析球迷对球员和球队的关注度和喜好。
例如，通过分析球迷在图谱上的点击行为，了解球迷对哪些球员和球队更感兴趣。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8214499" y="3452893"/>
            <a:ext cx="1136139" cy="0"/>
          </a:xfrm>
          <a:prstGeom prst="line">
            <a:avLst/>
          </a:prstGeom>
          <a:noFill/>
          <a:ln w="22225" cap="sq">
            <a:solidFill>
              <a:schemeClr val="accent3">
                <a:lumMod val="20000"/>
                <a:lumOff val="80000"/>
              </a:schemeClr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10690820" y="1629061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214499" y="2232402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58500" y="2383644"/>
            <a:ext cx="252000" cy="23751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563007" y="2232402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707008" y="2392091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65379" y="2232401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14207" y="2376401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354579" y="1727200"/>
            <a:ext cx="569866" cy="4092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037579" y="1727200"/>
            <a:ext cx="569866" cy="4092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695179" y="1727200"/>
            <a:ext cx="569866" cy="4092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球迷与媒体应用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761B6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更先进的图数据库技术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1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随着技术的发展，图数据库将具备更强的性能和更高的可扩展性。
例如，支持更大规模的数据存储和更高效的查询。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761B6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69650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人工智能与知识图谱融合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69650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利用人工智能技术，如自然语言处理和机器学习，提升知识图谱的构建和分析能力。
例如，自动从文本中提取球员与球队信息，丰富知识图谱数据。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78900" y="2188571"/>
            <a:ext cx="1676400" cy="762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761B6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8898" y="2783426"/>
            <a:ext cx="3240000" cy="79881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多模态数据融合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78900" y="3582246"/>
            <a:ext cx="3240000" cy="14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将图像、视频等多模态数据与知识图谱融合，提供更丰富的信息。
例如，结合球员比赛视频和知识图谱数据，分析球员技术动作。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技术发展方向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参考文献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l">
              <a:lnSpc>
                <a:spcPct val="110000"/>
              </a:lnSpc>
            </a:pP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5325" y="1484630"/>
            <a:ext cx="11073130" cy="305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https://news.qq.com/rain/a/20250202A02RNF00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https://www.nba-stat.com/scores/20211208/nets-rockets.html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/>
              <a:t>https://www.nbamaniacs.com/zh-CN/NBA-%E6%A8%A1%E6%9D%BF/%E4%BC%91%E6%96%AF%E9%A1%BF%E7%81%AB%E7%AE%AD%E9%98%9F/</a:t>
            </a:r>
            <a:endParaRPr lang="zh-CN" altLang="en-US" sz="28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488236" y="4820228"/>
            <a:ext cx="2005264" cy="1528561"/>
          </a:xfrm>
          <a:custGeom>
            <a:avLst/>
            <a:gdLst>
              <a:gd name="connsiteX0" fmla="*/ 1974508 w 2005264"/>
              <a:gd name="connsiteY0" fmla="*/ 1467049 h 1528561"/>
              <a:gd name="connsiteX1" fmla="*/ 1943752 w 2005264"/>
              <a:gd name="connsiteY1" fmla="*/ 1497805 h 1528561"/>
              <a:gd name="connsiteX2" fmla="*/ 1974508 w 2005264"/>
              <a:gd name="connsiteY2" fmla="*/ 1528561 h 1528561"/>
              <a:gd name="connsiteX3" fmla="*/ 2005264 w 2005264"/>
              <a:gd name="connsiteY3" fmla="*/ 1497805 h 1528561"/>
              <a:gd name="connsiteX4" fmla="*/ 1974508 w 2005264"/>
              <a:gd name="connsiteY4" fmla="*/ 1467049 h 1528561"/>
              <a:gd name="connsiteX5" fmla="*/ 1731539 w 2005264"/>
              <a:gd name="connsiteY5" fmla="*/ 1463974 h 1528561"/>
              <a:gd name="connsiteX6" fmla="*/ 1700783 w 2005264"/>
              <a:gd name="connsiteY6" fmla="*/ 1494730 h 1528561"/>
              <a:gd name="connsiteX7" fmla="*/ 1731539 w 2005264"/>
              <a:gd name="connsiteY7" fmla="*/ 1525486 h 1528561"/>
              <a:gd name="connsiteX8" fmla="*/ 1762295 w 2005264"/>
              <a:gd name="connsiteY8" fmla="*/ 1494730 h 1528561"/>
              <a:gd name="connsiteX9" fmla="*/ 1731539 w 2005264"/>
              <a:gd name="connsiteY9" fmla="*/ 1463974 h 1528561"/>
              <a:gd name="connsiteX10" fmla="*/ 1488570 w 2005264"/>
              <a:gd name="connsiteY10" fmla="*/ 1460898 h 1528561"/>
              <a:gd name="connsiteX11" fmla="*/ 1457814 w 2005264"/>
              <a:gd name="connsiteY11" fmla="*/ 1491654 h 1528561"/>
              <a:gd name="connsiteX12" fmla="*/ 1488570 w 2005264"/>
              <a:gd name="connsiteY12" fmla="*/ 1522410 h 1528561"/>
              <a:gd name="connsiteX13" fmla="*/ 1519326 w 2005264"/>
              <a:gd name="connsiteY13" fmla="*/ 1491654 h 1528561"/>
              <a:gd name="connsiteX14" fmla="*/ 1488570 w 2005264"/>
              <a:gd name="connsiteY14" fmla="*/ 1460898 h 1528561"/>
              <a:gd name="connsiteX15" fmla="*/ 1245601 w 2005264"/>
              <a:gd name="connsiteY15" fmla="*/ 1457823 h 1528561"/>
              <a:gd name="connsiteX16" fmla="*/ 1214845 w 2005264"/>
              <a:gd name="connsiteY16" fmla="*/ 1488579 h 1528561"/>
              <a:gd name="connsiteX17" fmla="*/ 1245601 w 2005264"/>
              <a:gd name="connsiteY17" fmla="*/ 1519335 h 1528561"/>
              <a:gd name="connsiteX18" fmla="*/ 1276357 w 2005264"/>
              <a:gd name="connsiteY18" fmla="*/ 1488579 h 1528561"/>
              <a:gd name="connsiteX19" fmla="*/ 1245601 w 2005264"/>
              <a:gd name="connsiteY19" fmla="*/ 1457823 h 1528561"/>
              <a:gd name="connsiteX20" fmla="*/ 1002632 w 2005264"/>
              <a:gd name="connsiteY20" fmla="*/ 1454747 h 1528561"/>
              <a:gd name="connsiteX21" fmla="*/ 971876 w 2005264"/>
              <a:gd name="connsiteY21" fmla="*/ 1485503 h 1528561"/>
              <a:gd name="connsiteX22" fmla="*/ 1002632 w 2005264"/>
              <a:gd name="connsiteY22" fmla="*/ 1516259 h 1528561"/>
              <a:gd name="connsiteX23" fmla="*/ 1033388 w 2005264"/>
              <a:gd name="connsiteY23" fmla="*/ 1485503 h 1528561"/>
              <a:gd name="connsiteX24" fmla="*/ 1002632 w 2005264"/>
              <a:gd name="connsiteY24" fmla="*/ 1454747 h 1528561"/>
              <a:gd name="connsiteX25" fmla="*/ 759663 w 2005264"/>
              <a:gd name="connsiteY25" fmla="*/ 1451672 h 1528561"/>
              <a:gd name="connsiteX26" fmla="*/ 728907 w 2005264"/>
              <a:gd name="connsiteY26" fmla="*/ 1482428 h 1528561"/>
              <a:gd name="connsiteX27" fmla="*/ 759663 w 2005264"/>
              <a:gd name="connsiteY27" fmla="*/ 1513184 h 1528561"/>
              <a:gd name="connsiteX28" fmla="*/ 790419 w 2005264"/>
              <a:gd name="connsiteY28" fmla="*/ 1482428 h 1528561"/>
              <a:gd name="connsiteX29" fmla="*/ 759663 w 2005264"/>
              <a:gd name="connsiteY29" fmla="*/ 1451672 h 1528561"/>
              <a:gd name="connsiteX30" fmla="*/ 516694 w 2005264"/>
              <a:gd name="connsiteY30" fmla="*/ 1448596 h 1528561"/>
              <a:gd name="connsiteX31" fmla="*/ 485938 w 2005264"/>
              <a:gd name="connsiteY31" fmla="*/ 1479352 h 1528561"/>
              <a:gd name="connsiteX32" fmla="*/ 516694 w 2005264"/>
              <a:gd name="connsiteY32" fmla="*/ 1510108 h 1528561"/>
              <a:gd name="connsiteX33" fmla="*/ 547450 w 2005264"/>
              <a:gd name="connsiteY33" fmla="*/ 1479352 h 1528561"/>
              <a:gd name="connsiteX34" fmla="*/ 516694 w 2005264"/>
              <a:gd name="connsiteY34" fmla="*/ 1448596 h 1528561"/>
              <a:gd name="connsiteX35" fmla="*/ 273725 w 2005264"/>
              <a:gd name="connsiteY35" fmla="*/ 1445521 h 1528561"/>
              <a:gd name="connsiteX36" fmla="*/ 242969 w 2005264"/>
              <a:gd name="connsiteY36" fmla="*/ 1476277 h 1528561"/>
              <a:gd name="connsiteX37" fmla="*/ 273725 w 2005264"/>
              <a:gd name="connsiteY37" fmla="*/ 1507033 h 1528561"/>
              <a:gd name="connsiteX38" fmla="*/ 304481 w 2005264"/>
              <a:gd name="connsiteY38" fmla="*/ 1476277 h 1528561"/>
              <a:gd name="connsiteX39" fmla="*/ 273725 w 2005264"/>
              <a:gd name="connsiteY39" fmla="*/ 1445521 h 1528561"/>
              <a:gd name="connsiteX40" fmla="*/ 30756 w 2005264"/>
              <a:gd name="connsiteY40" fmla="*/ 1442445 h 1528561"/>
              <a:gd name="connsiteX41" fmla="*/ 0 w 2005264"/>
              <a:gd name="connsiteY41" fmla="*/ 1473201 h 1528561"/>
              <a:gd name="connsiteX42" fmla="*/ 30756 w 2005264"/>
              <a:gd name="connsiteY42" fmla="*/ 1503957 h 1528561"/>
              <a:gd name="connsiteX43" fmla="*/ 61512 w 2005264"/>
              <a:gd name="connsiteY43" fmla="*/ 1473201 h 1528561"/>
              <a:gd name="connsiteX44" fmla="*/ 30756 w 2005264"/>
              <a:gd name="connsiteY44" fmla="*/ 1442445 h 1528561"/>
              <a:gd name="connsiteX45" fmla="*/ 1974508 w 2005264"/>
              <a:gd name="connsiteY45" fmla="*/ 1260985 h 1528561"/>
              <a:gd name="connsiteX46" fmla="*/ 1943752 w 2005264"/>
              <a:gd name="connsiteY46" fmla="*/ 1291741 h 1528561"/>
              <a:gd name="connsiteX47" fmla="*/ 1974508 w 2005264"/>
              <a:gd name="connsiteY47" fmla="*/ 1322497 h 1528561"/>
              <a:gd name="connsiteX48" fmla="*/ 2005264 w 2005264"/>
              <a:gd name="connsiteY48" fmla="*/ 1291741 h 1528561"/>
              <a:gd name="connsiteX49" fmla="*/ 1974508 w 2005264"/>
              <a:gd name="connsiteY49" fmla="*/ 1260985 h 1528561"/>
              <a:gd name="connsiteX50" fmla="*/ 1731539 w 2005264"/>
              <a:gd name="connsiteY50" fmla="*/ 1257910 h 1528561"/>
              <a:gd name="connsiteX51" fmla="*/ 1700783 w 2005264"/>
              <a:gd name="connsiteY51" fmla="*/ 1288666 h 1528561"/>
              <a:gd name="connsiteX52" fmla="*/ 1731539 w 2005264"/>
              <a:gd name="connsiteY52" fmla="*/ 1319422 h 1528561"/>
              <a:gd name="connsiteX53" fmla="*/ 1762295 w 2005264"/>
              <a:gd name="connsiteY53" fmla="*/ 1288666 h 1528561"/>
              <a:gd name="connsiteX54" fmla="*/ 1731539 w 2005264"/>
              <a:gd name="connsiteY54" fmla="*/ 1257910 h 1528561"/>
              <a:gd name="connsiteX55" fmla="*/ 1488570 w 2005264"/>
              <a:gd name="connsiteY55" fmla="*/ 1254834 h 1528561"/>
              <a:gd name="connsiteX56" fmla="*/ 1457814 w 2005264"/>
              <a:gd name="connsiteY56" fmla="*/ 1285590 h 1528561"/>
              <a:gd name="connsiteX57" fmla="*/ 1488570 w 2005264"/>
              <a:gd name="connsiteY57" fmla="*/ 1316346 h 1528561"/>
              <a:gd name="connsiteX58" fmla="*/ 1519326 w 2005264"/>
              <a:gd name="connsiteY58" fmla="*/ 1285590 h 1528561"/>
              <a:gd name="connsiteX59" fmla="*/ 1488570 w 2005264"/>
              <a:gd name="connsiteY59" fmla="*/ 1254834 h 1528561"/>
              <a:gd name="connsiteX60" fmla="*/ 1245601 w 2005264"/>
              <a:gd name="connsiteY60" fmla="*/ 1251759 h 1528561"/>
              <a:gd name="connsiteX61" fmla="*/ 1214845 w 2005264"/>
              <a:gd name="connsiteY61" fmla="*/ 1282515 h 1528561"/>
              <a:gd name="connsiteX62" fmla="*/ 1245601 w 2005264"/>
              <a:gd name="connsiteY62" fmla="*/ 1313271 h 1528561"/>
              <a:gd name="connsiteX63" fmla="*/ 1276357 w 2005264"/>
              <a:gd name="connsiteY63" fmla="*/ 1282515 h 1528561"/>
              <a:gd name="connsiteX64" fmla="*/ 1245601 w 2005264"/>
              <a:gd name="connsiteY64" fmla="*/ 1251759 h 1528561"/>
              <a:gd name="connsiteX65" fmla="*/ 1002632 w 2005264"/>
              <a:gd name="connsiteY65" fmla="*/ 1248683 h 1528561"/>
              <a:gd name="connsiteX66" fmla="*/ 971876 w 2005264"/>
              <a:gd name="connsiteY66" fmla="*/ 1279439 h 1528561"/>
              <a:gd name="connsiteX67" fmla="*/ 1002632 w 2005264"/>
              <a:gd name="connsiteY67" fmla="*/ 1310195 h 1528561"/>
              <a:gd name="connsiteX68" fmla="*/ 1033388 w 2005264"/>
              <a:gd name="connsiteY68" fmla="*/ 1279439 h 1528561"/>
              <a:gd name="connsiteX69" fmla="*/ 1002632 w 2005264"/>
              <a:gd name="connsiteY69" fmla="*/ 1248683 h 1528561"/>
              <a:gd name="connsiteX70" fmla="*/ 759663 w 2005264"/>
              <a:gd name="connsiteY70" fmla="*/ 1245608 h 1528561"/>
              <a:gd name="connsiteX71" fmla="*/ 728907 w 2005264"/>
              <a:gd name="connsiteY71" fmla="*/ 1276364 h 1528561"/>
              <a:gd name="connsiteX72" fmla="*/ 759663 w 2005264"/>
              <a:gd name="connsiteY72" fmla="*/ 1307120 h 1528561"/>
              <a:gd name="connsiteX73" fmla="*/ 790419 w 2005264"/>
              <a:gd name="connsiteY73" fmla="*/ 1276364 h 1528561"/>
              <a:gd name="connsiteX74" fmla="*/ 759663 w 2005264"/>
              <a:gd name="connsiteY74" fmla="*/ 1245608 h 1528561"/>
              <a:gd name="connsiteX75" fmla="*/ 516694 w 2005264"/>
              <a:gd name="connsiteY75" fmla="*/ 1242532 h 1528561"/>
              <a:gd name="connsiteX76" fmla="*/ 485938 w 2005264"/>
              <a:gd name="connsiteY76" fmla="*/ 1273288 h 1528561"/>
              <a:gd name="connsiteX77" fmla="*/ 516694 w 2005264"/>
              <a:gd name="connsiteY77" fmla="*/ 1304044 h 1528561"/>
              <a:gd name="connsiteX78" fmla="*/ 547450 w 2005264"/>
              <a:gd name="connsiteY78" fmla="*/ 1273288 h 1528561"/>
              <a:gd name="connsiteX79" fmla="*/ 516694 w 2005264"/>
              <a:gd name="connsiteY79" fmla="*/ 1242532 h 1528561"/>
              <a:gd name="connsiteX80" fmla="*/ 273725 w 2005264"/>
              <a:gd name="connsiteY80" fmla="*/ 1239457 h 1528561"/>
              <a:gd name="connsiteX81" fmla="*/ 242969 w 2005264"/>
              <a:gd name="connsiteY81" fmla="*/ 1270213 h 1528561"/>
              <a:gd name="connsiteX82" fmla="*/ 273725 w 2005264"/>
              <a:gd name="connsiteY82" fmla="*/ 1300969 h 1528561"/>
              <a:gd name="connsiteX83" fmla="*/ 304481 w 2005264"/>
              <a:gd name="connsiteY83" fmla="*/ 1270213 h 1528561"/>
              <a:gd name="connsiteX84" fmla="*/ 273725 w 2005264"/>
              <a:gd name="connsiteY84" fmla="*/ 1239457 h 1528561"/>
              <a:gd name="connsiteX85" fmla="*/ 30756 w 2005264"/>
              <a:gd name="connsiteY85" fmla="*/ 1236381 h 1528561"/>
              <a:gd name="connsiteX86" fmla="*/ 0 w 2005264"/>
              <a:gd name="connsiteY86" fmla="*/ 1267137 h 1528561"/>
              <a:gd name="connsiteX87" fmla="*/ 30756 w 2005264"/>
              <a:gd name="connsiteY87" fmla="*/ 1297893 h 1528561"/>
              <a:gd name="connsiteX88" fmla="*/ 61512 w 2005264"/>
              <a:gd name="connsiteY88" fmla="*/ 1267137 h 1528561"/>
              <a:gd name="connsiteX89" fmla="*/ 30756 w 2005264"/>
              <a:gd name="connsiteY89" fmla="*/ 1236381 h 1528561"/>
              <a:gd name="connsiteX90" fmla="*/ 1974508 w 2005264"/>
              <a:gd name="connsiteY90" fmla="*/ 1054922 h 1528561"/>
              <a:gd name="connsiteX91" fmla="*/ 1943752 w 2005264"/>
              <a:gd name="connsiteY91" fmla="*/ 1085678 h 1528561"/>
              <a:gd name="connsiteX92" fmla="*/ 1974508 w 2005264"/>
              <a:gd name="connsiteY92" fmla="*/ 1116434 h 1528561"/>
              <a:gd name="connsiteX93" fmla="*/ 2005264 w 2005264"/>
              <a:gd name="connsiteY93" fmla="*/ 1085678 h 1528561"/>
              <a:gd name="connsiteX94" fmla="*/ 1974508 w 2005264"/>
              <a:gd name="connsiteY94" fmla="*/ 1054922 h 1528561"/>
              <a:gd name="connsiteX95" fmla="*/ 1731539 w 2005264"/>
              <a:gd name="connsiteY95" fmla="*/ 1051847 h 1528561"/>
              <a:gd name="connsiteX96" fmla="*/ 1700783 w 2005264"/>
              <a:gd name="connsiteY96" fmla="*/ 1082603 h 1528561"/>
              <a:gd name="connsiteX97" fmla="*/ 1731539 w 2005264"/>
              <a:gd name="connsiteY97" fmla="*/ 1113359 h 1528561"/>
              <a:gd name="connsiteX98" fmla="*/ 1762295 w 2005264"/>
              <a:gd name="connsiteY98" fmla="*/ 1082603 h 1528561"/>
              <a:gd name="connsiteX99" fmla="*/ 1731539 w 2005264"/>
              <a:gd name="connsiteY99" fmla="*/ 1051847 h 1528561"/>
              <a:gd name="connsiteX100" fmla="*/ 1488570 w 2005264"/>
              <a:gd name="connsiteY100" fmla="*/ 1048771 h 1528561"/>
              <a:gd name="connsiteX101" fmla="*/ 1457814 w 2005264"/>
              <a:gd name="connsiteY101" fmla="*/ 1079527 h 1528561"/>
              <a:gd name="connsiteX102" fmla="*/ 1488570 w 2005264"/>
              <a:gd name="connsiteY102" fmla="*/ 1110283 h 1528561"/>
              <a:gd name="connsiteX103" fmla="*/ 1519326 w 2005264"/>
              <a:gd name="connsiteY103" fmla="*/ 1079527 h 1528561"/>
              <a:gd name="connsiteX104" fmla="*/ 1488570 w 2005264"/>
              <a:gd name="connsiteY104" fmla="*/ 1048771 h 1528561"/>
              <a:gd name="connsiteX105" fmla="*/ 1245601 w 2005264"/>
              <a:gd name="connsiteY105" fmla="*/ 1045696 h 1528561"/>
              <a:gd name="connsiteX106" fmla="*/ 1214845 w 2005264"/>
              <a:gd name="connsiteY106" fmla="*/ 1076452 h 1528561"/>
              <a:gd name="connsiteX107" fmla="*/ 1245601 w 2005264"/>
              <a:gd name="connsiteY107" fmla="*/ 1107208 h 1528561"/>
              <a:gd name="connsiteX108" fmla="*/ 1276357 w 2005264"/>
              <a:gd name="connsiteY108" fmla="*/ 1076452 h 1528561"/>
              <a:gd name="connsiteX109" fmla="*/ 1245601 w 2005264"/>
              <a:gd name="connsiteY109" fmla="*/ 1045696 h 1528561"/>
              <a:gd name="connsiteX110" fmla="*/ 1002632 w 2005264"/>
              <a:gd name="connsiteY110" fmla="*/ 1042620 h 1528561"/>
              <a:gd name="connsiteX111" fmla="*/ 971876 w 2005264"/>
              <a:gd name="connsiteY111" fmla="*/ 1073376 h 1528561"/>
              <a:gd name="connsiteX112" fmla="*/ 1002632 w 2005264"/>
              <a:gd name="connsiteY112" fmla="*/ 1104132 h 1528561"/>
              <a:gd name="connsiteX113" fmla="*/ 1033388 w 2005264"/>
              <a:gd name="connsiteY113" fmla="*/ 1073376 h 1528561"/>
              <a:gd name="connsiteX114" fmla="*/ 1002632 w 2005264"/>
              <a:gd name="connsiteY114" fmla="*/ 1042620 h 1528561"/>
              <a:gd name="connsiteX115" fmla="*/ 759663 w 2005264"/>
              <a:gd name="connsiteY115" fmla="*/ 1039545 h 1528561"/>
              <a:gd name="connsiteX116" fmla="*/ 728907 w 2005264"/>
              <a:gd name="connsiteY116" fmla="*/ 1070301 h 1528561"/>
              <a:gd name="connsiteX117" fmla="*/ 759663 w 2005264"/>
              <a:gd name="connsiteY117" fmla="*/ 1101057 h 1528561"/>
              <a:gd name="connsiteX118" fmla="*/ 790419 w 2005264"/>
              <a:gd name="connsiteY118" fmla="*/ 1070301 h 1528561"/>
              <a:gd name="connsiteX119" fmla="*/ 759663 w 2005264"/>
              <a:gd name="connsiteY119" fmla="*/ 1039545 h 1528561"/>
              <a:gd name="connsiteX120" fmla="*/ 516694 w 2005264"/>
              <a:gd name="connsiteY120" fmla="*/ 1036469 h 1528561"/>
              <a:gd name="connsiteX121" fmla="*/ 485938 w 2005264"/>
              <a:gd name="connsiteY121" fmla="*/ 1067225 h 1528561"/>
              <a:gd name="connsiteX122" fmla="*/ 516694 w 2005264"/>
              <a:gd name="connsiteY122" fmla="*/ 1097981 h 1528561"/>
              <a:gd name="connsiteX123" fmla="*/ 547450 w 2005264"/>
              <a:gd name="connsiteY123" fmla="*/ 1067225 h 1528561"/>
              <a:gd name="connsiteX124" fmla="*/ 516694 w 2005264"/>
              <a:gd name="connsiteY124" fmla="*/ 1036469 h 1528561"/>
              <a:gd name="connsiteX125" fmla="*/ 273725 w 2005264"/>
              <a:gd name="connsiteY125" fmla="*/ 1033394 h 1528561"/>
              <a:gd name="connsiteX126" fmla="*/ 242969 w 2005264"/>
              <a:gd name="connsiteY126" fmla="*/ 1064150 h 1528561"/>
              <a:gd name="connsiteX127" fmla="*/ 273725 w 2005264"/>
              <a:gd name="connsiteY127" fmla="*/ 1094906 h 1528561"/>
              <a:gd name="connsiteX128" fmla="*/ 304481 w 2005264"/>
              <a:gd name="connsiteY128" fmla="*/ 1064150 h 1528561"/>
              <a:gd name="connsiteX129" fmla="*/ 273725 w 2005264"/>
              <a:gd name="connsiteY129" fmla="*/ 1033394 h 1528561"/>
              <a:gd name="connsiteX130" fmla="*/ 30756 w 2005264"/>
              <a:gd name="connsiteY130" fmla="*/ 1030318 h 1528561"/>
              <a:gd name="connsiteX131" fmla="*/ 0 w 2005264"/>
              <a:gd name="connsiteY131" fmla="*/ 1061074 h 1528561"/>
              <a:gd name="connsiteX132" fmla="*/ 30756 w 2005264"/>
              <a:gd name="connsiteY132" fmla="*/ 1091830 h 1528561"/>
              <a:gd name="connsiteX133" fmla="*/ 61512 w 2005264"/>
              <a:gd name="connsiteY133" fmla="*/ 1061074 h 1528561"/>
              <a:gd name="connsiteX134" fmla="*/ 30756 w 2005264"/>
              <a:gd name="connsiteY134" fmla="*/ 1030318 h 1528561"/>
              <a:gd name="connsiteX135" fmla="*/ 1974508 w 2005264"/>
              <a:gd name="connsiteY135" fmla="*/ 848858 h 1528561"/>
              <a:gd name="connsiteX136" fmla="*/ 1943752 w 2005264"/>
              <a:gd name="connsiteY136" fmla="*/ 879614 h 1528561"/>
              <a:gd name="connsiteX137" fmla="*/ 1974508 w 2005264"/>
              <a:gd name="connsiteY137" fmla="*/ 910370 h 1528561"/>
              <a:gd name="connsiteX138" fmla="*/ 2005264 w 2005264"/>
              <a:gd name="connsiteY138" fmla="*/ 879614 h 1528561"/>
              <a:gd name="connsiteX139" fmla="*/ 1974508 w 2005264"/>
              <a:gd name="connsiteY139" fmla="*/ 848858 h 1528561"/>
              <a:gd name="connsiteX140" fmla="*/ 1731539 w 2005264"/>
              <a:gd name="connsiteY140" fmla="*/ 845783 h 1528561"/>
              <a:gd name="connsiteX141" fmla="*/ 1700783 w 2005264"/>
              <a:gd name="connsiteY141" fmla="*/ 876539 h 1528561"/>
              <a:gd name="connsiteX142" fmla="*/ 1731539 w 2005264"/>
              <a:gd name="connsiteY142" fmla="*/ 907295 h 1528561"/>
              <a:gd name="connsiteX143" fmla="*/ 1762295 w 2005264"/>
              <a:gd name="connsiteY143" fmla="*/ 876539 h 1528561"/>
              <a:gd name="connsiteX144" fmla="*/ 1731539 w 2005264"/>
              <a:gd name="connsiteY144" fmla="*/ 845783 h 1528561"/>
              <a:gd name="connsiteX145" fmla="*/ 1488570 w 2005264"/>
              <a:gd name="connsiteY145" fmla="*/ 842707 h 1528561"/>
              <a:gd name="connsiteX146" fmla="*/ 1457814 w 2005264"/>
              <a:gd name="connsiteY146" fmla="*/ 873463 h 1528561"/>
              <a:gd name="connsiteX147" fmla="*/ 1488570 w 2005264"/>
              <a:gd name="connsiteY147" fmla="*/ 904219 h 1528561"/>
              <a:gd name="connsiteX148" fmla="*/ 1519326 w 2005264"/>
              <a:gd name="connsiteY148" fmla="*/ 873463 h 1528561"/>
              <a:gd name="connsiteX149" fmla="*/ 1488570 w 2005264"/>
              <a:gd name="connsiteY149" fmla="*/ 842707 h 1528561"/>
              <a:gd name="connsiteX150" fmla="*/ 1245601 w 2005264"/>
              <a:gd name="connsiteY150" fmla="*/ 839632 h 1528561"/>
              <a:gd name="connsiteX151" fmla="*/ 1214845 w 2005264"/>
              <a:gd name="connsiteY151" fmla="*/ 870388 h 1528561"/>
              <a:gd name="connsiteX152" fmla="*/ 1245601 w 2005264"/>
              <a:gd name="connsiteY152" fmla="*/ 901144 h 1528561"/>
              <a:gd name="connsiteX153" fmla="*/ 1276357 w 2005264"/>
              <a:gd name="connsiteY153" fmla="*/ 870388 h 1528561"/>
              <a:gd name="connsiteX154" fmla="*/ 1245601 w 2005264"/>
              <a:gd name="connsiteY154" fmla="*/ 839632 h 1528561"/>
              <a:gd name="connsiteX155" fmla="*/ 1002632 w 2005264"/>
              <a:gd name="connsiteY155" fmla="*/ 836556 h 1528561"/>
              <a:gd name="connsiteX156" fmla="*/ 971876 w 2005264"/>
              <a:gd name="connsiteY156" fmla="*/ 867312 h 1528561"/>
              <a:gd name="connsiteX157" fmla="*/ 1002632 w 2005264"/>
              <a:gd name="connsiteY157" fmla="*/ 898068 h 1528561"/>
              <a:gd name="connsiteX158" fmla="*/ 1033388 w 2005264"/>
              <a:gd name="connsiteY158" fmla="*/ 867312 h 1528561"/>
              <a:gd name="connsiteX159" fmla="*/ 1002632 w 2005264"/>
              <a:gd name="connsiteY159" fmla="*/ 836556 h 1528561"/>
              <a:gd name="connsiteX160" fmla="*/ 759663 w 2005264"/>
              <a:gd name="connsiteY160" fmla="*/ 833481 h 1528561"/>
              <a:gd name="connsiteX161" fmla="*/ 728907 w 2005264"/>
              <a:gd name="connsiteY161" fmla="*/ 864237 h 1528561"/>
              <a:gd name="connsiteX162" fmla="*/ 759663 w 2005264"/>
              <a:gd name="connsiteY162" fmla="*/ 894993 h 1528561"/>
              <a:gd name="connsiteX163" fmla="*/ 790419 w 2005264"/>
              <a:gd name="connsiteY163" fmla="*/ 864237 h 1528561"/>
              <a:gd name="connsiteX164" fmla="*/ 759663 w 2005264"/>
              <a:gd name="connsiteY164" fmla="*/ 833481 h 1528561"/>
              <a:gd name="connsiteX165" fmla="*/ 516694 w 2005264"/>
              <a:gd name="connsiteY165" fmla="*/ 830405 h 1528561"/>
              <a:gd name="connsiteX166" fmla="*/ 485938 w 2005264"/>
              <a:gd name="connsiteY166" fmla="*/ 861161 h 1528561"/>
              <a:gd name="connsiteX167" fmla="*/ 516694 w 2005264"/>
              <a:gd name="connsiteY167" fmla="*/ 891917 h 1528561"/>
              <a:gd name="connsiteX168" fmla="*/ 547450 w 2005264"/>
              <a:gd name="connsiteY168" fmla="*/ 861161 h 1528561"/>
              <a:gd name="connsiteX169" fmla="*/ 516694 w 2005264"/>
              <a:gd name="connsiteY169" fmla="*/ 830405 h 1528561"/>
              <a:gd name="connsiteX170" fmla="*/ 273725 w 2005264"/>
              <a:gd name="connsiteY170" fmla="*/ 827330 h 1528561"/>
              <a:gd name="connsiteX171" fmla="*/ 242969 w 2005264"/>
              <a:gd name="connsiteY171" fmla="*/ 858086 h 1528561"/>
              <a:gd name="connsiteX172" fmla="*/ 273725 w 2005264"/>
              <a:gd name="connsiteY172" fmla="*/ 888842 h 1528561"/>
              <a:gd name="connsiteX173" fmla="*/ 304481 w 2005264"/>
              <a:gd name="connsiteY173" fmla="*/ 858086 h 1528561"/>
              <a:gd name="connsiteX174" fmla="*/ 273725 w 2005264"/>
              <a:gd name="connsiteY174" fmla="*/ 827330 h 1528561"/>
              <a:gd name="connsiteX175" fmla="*/ 30756 w 2005264"/>
              <a:gd name="connsiteY175" fmla="*/ 824254 h 1528561"/>
              <a:gd name="connsiteX176" fmla="*/ 0 w 2005264"/>
              <a:gd name="connsiteY176" fmla="*/ 855010 h 1528561"/>
              <a:gd name="connsiteX177" fmla="*/ 30756 w 2005264"/>
              <a:gd name="connsiteY177" fmla="*/ 885766 h 1528561"/>
              <a:gd name="connsiteX178" fmla="*/ 61512 w 2005264"/>
              <a:gd name="connsiteY178" fmla="*/ 855010 h 1528561"/>
              <a:gd name="connsiteX179" fmla="*/ 30756 w 2005264"/>
              <a:gd name="connsiteY179" fmla="*/ 824254 h 1528561"/>
              <a:gd name="connsiteX180" fmla="*/ 1974508 w 2005264"/>
              <a:gd name="connsiteY180" fmla="*/ 642795 h 1528561"/>
              <a:gd name="connsiteX181" fmla="*/ 1943752 w 2005264"/>
              <a:gd name="connsiteY181" fmla="*/ 673551 h 1528561"/>
              <a:gd name="connsiteX182" fmla="*/ 1974508 w 2005264"/>
              <a:gd name="connsiteY182" fmla="*/ 704307 h 1528561"/>
              <a:gd name="connsiteX183" fmla="*/ 2005264 w 2005264"/>
              <a:gd name="connsiteY183" fmla="*/ 673551 h 1528561"/>
              <a:gd name="connsiteX184" fmla="*/ 1974508 w 2005264"/>
              <a:gd name="connsiteY184" fmla="*/ 642795 h 1528561"/>
              <a:gd name="connsiteX185" fmla="*/ 1731539 w 2005264"/>
              <a:gd name="connsiteY185" fmla="*/ 639720 h 1528561"/>
              <a:gd name="connsiteX186" fmla="*/ 1700783 w 2005264"/>
              <a:gd name="connsiteY186" fmla="*/ 670476 h 1528561"/>
              <a:gd name="connsiteX187" fmla="*/ 1731539 w 2005264"/>
              <a:gd name="connsiteY187" fmla="*/ 701232 h 1528561"/>
              <a:gd name="connsiteX188" fmla="*/ 1762295 w 2005264"/>
              <a:gd name="connsiteY188" fmla="*/ 670476 h 1528561"/>
              <a:gd name="connsiteX189" fmla="*/ 1731539 w 2005264"/>
              <a:gd name="connsiteY189" fmla="*/ 639720 h 1528561"/>
              <a:gd name="connsiteX190" fmla="*/ 1488570 w 2005264"/>
              <a:gd name="connsiteY190" fmla="*/ 636644 h 1528561"/>
              <a:gd name="connsiteX191" fmla="*/ 1457814 w 2005264"/>
              <a:gd name="connsiteY191" fmla="*/ 667400 h 1528561"/>
              <a:gd name="connsiteX192" fmla="*/ 1488570 w 2005264"/>
              <a:gd name="connsiteY192" fmla="*/ 698156 h 1528561"/>
              <a:gd name="connsiteX193" fmla="*/ 1519326 w 2005264"/>
              <a:gd name="connsiteY193" fmla="*/ 667400 h 1528561"/>
              <a:gd name="connsiteX194" fmla="*/ 1488570 w 2005264"/>
              <a:gd name="connsiteY194" fmla="*/ 636644 h 1528561"/>
              <a:gd name="connsiteX195" fmla="*/ 1245601 w 2005264"/>
              <a:gd name="connsiteY195" fmla="*/ 633569 h 1528561"/>
              <a:gd name="connsiteX196" fmla="*/ 1214845 w 2005264"/>
              <a:gd name="connsiteY196" fmla="*/ 664325 h 1528561"/>
              <a:gd name="connsiteX197" fmla="*/ 1245601 w 2005264"/>
              <a:gd name="connsiteY197" fmla="*/ 695081 h 1528561"/>
              <a:gd name="connsiteX198" fmla="*/ 1276357 w 2005264"/>
              <a:gd name="connsiteY198" fmla="*/ 664325 h 1528561"/>
              <a:gd name="connsiteX199" fmla="*/ 1245601 w 2005264"/>
              <a:gd name="connsiteY199" fmla="*/ 633569 h 1528561"/>
              <a:gd name="connsiteX200" fmla="*/ 1002632 w 2005264"/>
              <a:gd name="connsiteY200" fmla="*/ 630493 h 1528561"/>
              <a:gd name="connsiteX201" fmla="*/ 971876 w 2005264"/>
              <a:gd name="connsiteY201" fmla="*/ 661249 h 1528561"/>
              <a:gd name="connsiteX202" fmla="*/ 1002632 w 2005264"/>
              <a:gd name="connsiteY202" fmla="*/ 692005 h 1528561"/>
              <a:gd name="connsiteX203" fmla="*/ 1033388 w 2005264"/>
              <a:gd name="connsiteY203" fmla="*/ 661249 h 1528561"/>
              <a:gd name="connsiteX204" fmla="*/ 1002632 w 2005264"/>
              <a:gd name="connsiteY204" fmla="*/ 630493 h 1528561"/>
              <a:gd name="connsiteX205" fmla="*/ 759663 w 2005264"/>
              <a:gd name="connsiteY205" fmla="*/ 627418 h 1528561"/>
              <a:gd name="connsiteX206" fmla="*/ 728907 w 2005264"/>
              <a:gd name="connsiteY206" fmla="*/ 658174 h 1528561"/>
              <a:gd name="connsiteX207" fmla="*/ 759663 w 2005264"/>
              <a:gd name="connsiteY207" fmla="*/ 688930 h 1528561"/>
              <a:gd name="connsiteX208" fmla="*/ 790419 w 2005264"/>
              <a:gd name="connsiteY208" fmla="*/ 658174 h 1528561"/>
              <a:gd name="connsiteX209" fmla="*/ 759663 w 2005264"/>
              <a:gd name="connsiteY209" fmla="*/ 627418 h 1528561"/>
              <a:gd name="connsiteX210" fmla="*/ 516694 w 2005264"/>
              <a:gd name="connsiteY210" fmla="*/ 624342 h 1528561"/>
              <a:gd name="connsiteX211" fmla="*/ 485938 w 2005264"/>
              <a:gd name="connsiteY211" fmla="*/ 655098 h 1528561"/>
              <a:gd name="connsiteX212" fmla="*/ 516694 w 2005264"/>
              <a:gd name="connsiteY212" fmla="*/ 685854 h 1528561"/>
              <a:gd name="connsiteX213" fmla="*/ 547450 w 2005264"/>
              <a:gd name="connsiteY213" fmla="*/ 655098 h 1528561"/>
              <a:gd name="connsiteX214" fmla="*/ 516694 w 2005264"/>
              <a:gd name="connsiteY214" fmla="*/ 624342 h 1528561"/>
              <a:gd name="connsiteX215" fmla="*/ 273725 w 2005264"/>
              <a:gd name="connsiteY215" fmla="*/ 621267 h 1528561"/>
              <a:gd name="connsiteX216" fmla="*/ 242969 w 2005264"/>
              <a:gd name="connsiteY216" fmla="*/ 652023 h 1528561"/>
              <a:gd name="connsiteX217" fmla="*/ 273725 w 2005264"/>
              <a:gd name="connsiteY217" fmla="*/ 682779 h 1528561"/>
              <a:gd name="connsiteX218" fmla="*/ 304481 w 2005264"/>
              <a:gd name="connsiteY218" fmla="*/ 652023 h 1528561"/>
              <a:gd name="connsiteX219" fmla="*/ 273725 w 2005264"/>
              <a:gd name="connsiteY219" fmla="*/ 621267 h 1528561"/>
              <a:gd name="connsiteX220" fmla="*/ 30756 w 2005264"/>
              <a:gd name="connsiteY220" fmla="*/ 618191 h 1528561"/>
              <a:gd name="connsiteX221" fmla="*/ 0 w 2005264"/>
              <a:gd name="connsiteY221" fmla="*/ 648947 h 1528561"/>
              <a:gd name="connsiteX222" fmla="*/ 30756 w 2005264"/>
              <a:gd name="connsiteY222" fmla="*/ 679703 h 1528561"/>
              <a:gd name="connsiteX223" fmla="*/ 61512 w 2005264"/>
              <a:gd name="connsiteY223" fmla="*/ 648947 h 1528561"/>
              <a:gd name="connsiteX224" fmla="*/ 30756 w 2005264"/>
              <a:gd name="connsiteY224" fmla="*/ 618191 h 1528561"/>
              <a:gd name="connsiteX225" fmla="*/ 1974508 w 2005264"/>
              <a:gd name="connsiteY225" fmla="*/ 436731 h 1528561"/>
              <a:gd name="connsiteX226" fmla="*/ 1943752 w 2005264"/>
              <a:gd name="connsiteY226" fmla="*/ 467487 h 1528561"/>
              <a:gd name="connsiteX227" fmla="*/ 1974508 w 2005264"/>
              <a:gd name="connsiteY227" fmla="*/ 498243 h 1528561"/>
              <a:gd name="connsiteX228" fmla="*/ 2005264 w 2005264"/>
              <a:gd name="connsiteY228" fmla="*/ 467487 h 1528561"/>
              <a:gd name="connsiteX229" fmla="*/ 1974508 w 2005264"/>
              <a:gd name="connsiteY229" fmla="*/ 436731 h 1528561"/>
              <a:gd name="connsiteX230" fmla="*/ 1731539 w 2005264"/>
              <a:gd name="connsiteY230" fmla="*/ 433656 h 1528561"/>
              <a:gd name="connsiteX231" fmla="*/ 1700783 w 2005264"/>
              <a:gd name="connsiteY231" fmla="*/ 464412 h 1528561"/>
              <a:gd name="connsiteX232" fmla="*/ 1731539 w 2005264"/>
              <a:gd name="connsiteY232" fmla="*/ 495168 h 1528561"/>
              <a:gd name="connsiteX233" fmla="*/ 1762295 w 2005264"/>
              <a:gd name="connsiteY233" fmla="*/ 464412 h 1528561"/>
              <a:gd name="connsiteX234" fmla="*/ 1731539 w 2005264"/>
              <a:gd name="connsiteY234" fmla="*/ 433656 h 1528561"/>
              <a:gd name="connsiteX235" fmla="*/ 1488570 w 2005264"/>
              <a:gd name="connsiteY235" fmla="*/ 430580 h 1528561"/>
              <a:gd name="connsiteX236" fmla="*/ 1457814 w 2005264"/>
              <a:gd name="connsiteY236" fmla="*/ 461336 h 1528561"/>
              <a:gd name="connsiteX237" fmla="*/ 1488570 w 2005264"/>
              <a:gd name="connsiteY237" fmla="*/ 492092 h 1528561"/>
              <a:gd name="connsiteX238" fmla="*/ 1519326 w 2005264"/>
              <a:gd name="connsiteY238" fmla="*/ 461336 h 1528561"/>
              <a:gd name="connsiteX239" fmla="*/ 1488570 w 2005264"/>
              <a:gd name="connsiteY239" fmla="*/ 430580 h 1528561"/>
              <a:gd name="connsiteX240" fmla="*/ 1245601 w 2005264"/>
              <a:gd name="connsiteY240" fmla="*/ 427505 h 1528561"/>
              <a:gd name="connsiteX241" fmla="*/ 1214845 w 2005264"/>
              <a:gd name="connsiteY241" fmla="*/ 458261 h 1528561"/>
              <a:gd name="connsiteX242" fmla="*/ 1245601 w 2005264"/>
              <a:gd name="connsiteY242" fmla="*/ 489017 h 1528561"/>
              <a:gd name="connsiteX243" fmla="*/ 1276357 w 2005264"/>
              <a:gd name="connsiteY243" fmla="*/ 458261 h 1528561"/>
              <a:gd name="connsiteX244" fmla="*/ 1245601 w 2005264"/>
              <a:gd name="connsiteY244" fmla="*/ 427505 h 1528561"/>
              <a:gd name="connsiteX245" fmla="*/ 1002632 w 2005264"/>
              <a:gd name="connsiteY245" fmla="*/ 424429 h 1528561"/>
              <a:gd name="connsiteX246" fmla="*/ 971876 w 2005264"/>
              <a:gd name="connsiteY246" fmla="*/ 455185 h 1528561"/>
              <a:gd name="connsiteX247" fmla="*/ 1002632 w 2005264"/>
              <a:gd name="connsiteY247" fmla="*/ 485941 h 1528561"/>
              <a:gd name="connsiteX248" fmla="*/ 1033388 w 2005264"/>
              <a:gd name="connsiteY248" fmla="*/ 455185 h 1528561"/>
              <a:gd name="connsiteX249" fmla="*/ 1002632 w 2005264"/>
              <a:gd name="connsiteY249" fmla="*/ 424429 h 1528561"/>
              <a:gd name="connsiteX250" fmla="*/ 759663 w 2005264"/>
              <a:gd name="connsiteY250" fmla="*/ 421354 h 1528561"/>
              <a:gd name="connsiteX251" fmla="*/ 728907 w 2005264"/>
              <a:gd name="connsiteY251" fmla="*/ 452110 h 1528561"/>
              <a:gd name="connsiteX252" fmla="*/ 759663 w 2005264"/>
              <a:gd name="connsiteY252" fmla="*/ 482866 h 1528561"/>
              <a:gd name="connsiteX253" fmla="*/ 790419 w 2005264"/>
              <a:gd name="connsiteY253" fmla="*/ 452110 h 1528561"/>
              <a:gd name="connsiteX254" fmla="*/ 759663 w 2005264"/>
              <a:gd name="connsiteY254" fmla="*/ 421354 h 1528561"/>
              <a:gd name="connsiteX255" fmla="*/ 516694 w 2005264"/>
              <a:gd name="connsiteY255" fmla="*/ 418278 h 1528561"/>
              <a:gd name="connsiteX256" fmla="*/ 485938 w 2005264"/>
              <a:gd name="connsiteY256" fmla="*/ 449034 h 1528561"/>
              <a:gd name="connsiteX257" fmla="*/ 516694 w 2005264"/>
              <a:gd name="connsiteY257" fmla="*/ 479790 h 1528561"/>
              <a:gd name="connsiteX258" fmla="*/ 547450 w 2005264"/>
              <a:gd name="connsiteY258" fmla="*/ 449034 h 1528561"/>
              <a:gd name="connsiteX259" fmla="*/ 516694 w 2005264"/>
              <a:gd name="connsiteY259" fmla="*/ 418278 h 1528561"/>
              <a:gd name="connsiteX260" fmla="*/ 273725 w 2005264"/>
              <a:gd name="connsiteY260" fmla="*/ 415203 h 1528561"/>
              <a:gd name="connsiteX261" fmla="*/ 242969 w 2005264"/>
              <a:gd name="connsiteY261" fmla="*/ 445959 h 1528561"/>
              <a:gd name="connsiteX262" fmla="*/ 273725 w 2005264"/>
              <a:gd name="connsiteY262" fmla="*/ 476715 h 1528561"/>
              <a:gd name="connsiteX263" fmla="*/ 304481 w 2005264"/>
              <a:gd name="connsiteY263" fmla="*/ 445959 h 1528561"/>
              <a:gd name="connsiteX264" fmla="*/ 273725 w 2005264"/>
              <a:gd name="connsiteY264" fmla="*/ 415203 h 1528561"/>
              <a:gd name="connsiteX265" fmla="*/ 30756 w 2005264"/>
              <a:gd name="connsiteY265" fmla="*/ 412127 h 1528561"/>
              <a:gd name="connsiteX266" fmla="*/ 0 w 2005264"/>
              <a:gd name="connsiteY266" fmla="*/ 442883 h 1528561"/>
              <a:gd name="connsiteX267" fmla="*/ 30756 w 2005264"/>
              <a:gd name="connsiteY267" fmla="*/ 473639 h 1528561"/>
              <a:gd name="connsiteX268" fmla="*/ 61512 w 2005264"/>
              <a:gd name="connsiteY268" fmla="*/ 442883 h 1528561"/>
              <a:gd name="connsiteX269" fmla="*/ 30756 w 2005264"/>
              <a:gd name="connsiteY269" fmla="*/ 412127 h 1528561"/>
              <a:gd name="connsiteX270" fmla="*/ 1974508 w 2005264"/>
              <a:gd name="connsiteY270" fmla="*/ 230668 h 1528561"/>
              <a:gd name="connsiteX271" fmla="*/ 1943752 w 2005264"/>
              <a:gd name="connsiteY271" fmla="*/ 261424 h 1528561"/>
              <a:gd name="connsiteX272" fmla="*/ 1974508 w 2005264"/>
              <a:gd name="connsiteY272" fmla="*/ 292180 h 1528561"/>
              <a:gd name="connsiteX273" fmla="*/ 2005264 w 2005264"/>
              <a:gd name="connsiteY273" fmla="*/ 261424 h 1528561"/>
              <a:gd name="connsiteX274" fmla="*/ 1974508 w 2005264"/>
              <a:gd name="connsiteY274" fmla="*/ 230668 h 1528561"/>
              <a:gd name="connsiteX275" fmla="*/ 1731539 w 2005264"/>
              <a:gd name="connsiteY275" fmla="*/ 227593 h 1528561"/>
              <a:gd name="connsiteX276" fmla="*/ 1700783 w 2005264"/>
              <a:gd name="connsiteY276" fmla="*/ 258349 h 1528561"/>
              <a:gd name="connsiteX277" fmla="*/ 1731539 w 2005264"/>
              <a:gd name="connsiteY277" fmla="*/ 289105 h 1528561"/>
              <a:gd name="connsiteX278" fmla="*/ 1762295 w 2005264"/>
              <a:gd name="connsiteY278" fmla="*/ 258349 h 1528561"/>
              <a:gd name="connsiteX279" fmla="*/ 1731539 w 2005264"/>
              <a:gd name="connsiteY279" fmla="*/ 227593 h 1528561"/>
              <a:gd name="connsiteX280" fmla="*/ 1488570 w 2005264"/>
              <a:gd name="connsiteY280" fmla="*/ 224517 h 1528561"/>
              <a:gd name="connsiteX281" fmla="*/ 1457814 w 2005264"/>
              <a:gd name="connsiteY281" fmla="*/ 255273 h 1528561"/>
              <a:gd name="connsiteX282" fmla="*/ 1488570 w 2005264"/>
              <a:gd name="connsiteY282" fmla="*/ 286029 h 1528561"/>
              <a:gd name="connsiteX283" fmla="*/ 1519326 w 2005264"/>
              <a:gd name="connsiteY283" fmla="*/ 255273 h 1528561"/>
              <a:gd name="connsiteX284" fmla="*/ 1488570 w 2005264"/>
              <a:gd name="connsiteY284" fmla="*/ 224517 h 1528561"/>
              <a:gd name="connsiteX285" fmla="*/ 1245601 w 2005264"/>
              <a:gd name="connsiteY285" fmla="*/ 221442 h 1528561"/>
              <a:gd name="connsiteX286" fmla="*/ 1214845 w 2005264"/>
              <a:gd name="connsiteY286" fmla="*/ 252198 h 1528561"/>
              <a:gd name="connsiteX287" fmla="*/ 1245601 w 2005264"/>
              <a:gd name="connsiteY287" fmla="*/ 282954 h 1528561"/>
              <a:gd name="connsiteX288" fmla="*/ 1276357 w 2005264"/>
              <a:gd name="connsiteY288" fmla="*/ 252198 h 1528561"/>
              <a:gd name="connsiteX289" fmla="*/ 1245601 w 2005264"/>
              <a:gd name="connsiteY289" fmla="*/ 221442 h 1528561"/>
              <a:gd name="connsiteX290" fmla="*/ 1002632 w 2005264"/>
              <a:gd name="connsiteY290" fmla="*/ 218366 h 1528561"/>
              <a:gd name="connsiteX291" fmla="*/ 971876 w 2005264"/>
              <a:gd name="connsiteY291" fmla="*/ 249122 h 1528561"/>
              <a:gd name="connsiteX292" fmla="*/ 1002632 w 2005264"/>
              <a:gd name="connsiteY292" fmla="*/ 279878 h 1528561"/>
              <a:gd name="connsiteX293" fmla="*/ 1033388 w 2005264"/>
              <a:gd name="connsiteY293" fmla="*/ 249122 h 1528561"/>
              <a:gd name="connsiteX294" fmla="*/ 1002632 w 2005264"/>
              <a:gd name="connsiteY294" fmla="*/ 218366 h 1528561"/>
              <a:gd name="connsiteX295" fmla="*/ 759663 w 2005264"/>
              <a:gd name="connsiteY295" fmla="*/ 215291 h 1528561"/>
              <a:gd name="connsiteX296" fmla="*/ 728907 w 2005264"/>
              <a:gd name="connsiteY296" fmla="*/ 246047 h 1528561"/>
              <a:gd name="connsiteX297" fmla="*/ 759663 w 2005264"/>
              <a:gd name="connsiteY297" fmla="*/ 276803 h 1528561"/>
              <a:gd name="connsiteX298" fmla="*/ 790419 w 2005264"/>
              <a:gd name="connsiteY298" fmla="*/ 246047 h 1528561"/>
              <a:gd name="connsiteX299" fmla="*/ 759663 w 2005264"/>
              <a:gd name="connsiteY299" fmla="*/ 215291 h 1528561"/>
              <a:gd name="connsiteX300" fmla="*/ 516694 w 2005264"/>
              <a:gd name="connsiteY300" fmla="*/ 212215 h 1528561"/>
              <a:gd name="connsiteX301" fmla="*/ 485938 w 2005264"/>
              <a:gd name="connsiteY301" fmla="*/ 242971 h 1528561"/>
              <a:gd name="connsiteX302" fmla="*/ 516694 w 2005264"/>
              <a:gd name="connsiteY302" fmla="*/ 273727 h 1528561"/>
              <a:gd name="connsiteX303" fmla="*/ 547450 w 2005264"/>
              <a:gd name="connsiteY303" fmla="*/ 242971 h 1528561"/>
              <a:gd name="connsiteX304" fmla="*/ 516694 w 2005264"/>
              <a:gd name="connsiteY304" fmla="*/ 212215 h 1528561"/>
              <a:gd name="connsiteX305" fmla="*/ 273725 w 2005264"/>
              <a:gd name="connsiteY305" fmla="*/ 209140 h 1528561"/>
              <a:gd name="connsiteX306" fmla="*/ 242969 w 2005264"/>
              <a:gd name="connsiteY306" fmla="*/ 239896 h 1528561"/>
              <a:gd name="connsiteX307" fmla="*/ 273725 w 2005264"/>
              <a:gd name="connsiteY307" fmla="*/ 270652 h 1528561"/>
              <a:gd name="connsiteX308" fmla="*/ 304481 w 2005264"/>
              <a:gd name="connsiteY308" fmla="*/ 239896 h 1528561"/>
              <a:gd name="connsiteX309" fmla="*/ 273725 w 2005264"/>
              <a:gd name="connsiteY309" fmla="*/ 209140 h 1528561"/>
              <a:gd name="connsiteX310" fmla="*/ 30756 w 2005264"/>
              <a:gd name="connsiteY310" fmla="*/ 206064 h 1528561"/>
              <a:gd name="connsiteX311" fmla="*/ 0 w 2005264"/>
              <a:gd name="connsiteY311" fmla="*/ 236820 h 1528561"/>
              <a:gd name="connsiteX312" fmla="*/ 30756 w 2005264"/>
              <a:gd name="connsiteY312" fmla="*/ 267576 h 1528561"/>
              <a:gd name="connsiteX313" fmla="*/ 61512 w 2005264"/>
              <a:gd name="connsiteY313" fmla="*/ 236820 h 1528561"/>
              <a:gd name="connsiteX314" fmla="*/ 30756 w 2005264"/>
              <a:gd name="connsiteY314" fmla="*/ 206064 h 1528561"/>
              <a:gd name="connsiteX315" fmla="*/ 1974508 w 2005264"/>
              <a:gd name="connsiteY315" fmla="*/ 24604 h 1528561"/>
              <a:gd name="connsiteX316" fmla="*/ 1943752 w 2005264"/>
              <a:gd name="connsiteY316" fmla="*/ 55360 h 1528561"/>
              <a:gd name="connsiteX317" fmla="*/ 1974508 w 2005264"/>
              <a:gd name="connsiteY317" fmla="*/ 86116 h 1528561"/>
              <a:gd name="connsiteX318" fmla="*/ 2005264 w 2005264"/>
              <a:gd name="connsiteY318" fmla="*/ 55360 h 1528561"/>
              <a:gd name="connsiteX319" fmla="*/ 1974508 w 2005264"/>
              <a:gd name="connsiteY319" fmla="*/ 24604 h 1528561"/>
              <a:gd name="connsiteX320" fmla="*/ 1731539 w 2005264"/>
              <a:gd name="connsiteY320" fmla="*/ 21529 h 1528561"/>
              <a:gd name="connsiteX321" fmla="*/ 1700783 w 2005264"/>
              <a:gd name="connsiteY321" fmla="*/ 52285 h 1528561"/>
              <a:gd name="connsiteX322" fmla="*/ 1731539 w 2005264"/>
              <a:gd name="connsiteY322" fmla="*/ 83041 h 1528561"/>
              <a:gd name="connsiteX323" fmla="*/ 1762295 w 2005264"/>
              <a:gd name="connsiteY323" fmla="*/ 52285 h 1528561"/>
              <a:gd name="connsiteX324" fmla="*/ 1731539 w 2005264"/>
              <a:gd name="connsiteY324" fmla="*/ 21529 h 1528561"/>
              <a:gd name="connsiteX325" fmla="*/ 1488570 w 2005264"/>
              <a:gd name="connsiteY325" fmla="*/ 18453 h 1528561"/>
              <a:gd name="connsiteX326" fmla="*/ 1457814 w 2005264"/>
              <a:gd name="connsiteY326" fmla="*/ 49209 h 1528561"/>
              <a:gd name="connsiteX327" fmla="*/ 1488570 w 2005264"/>
              <a:gd name="connsiteY327" fmla="*/ 79965 h 1528561"/>
              <a:gd name="connsiteX328" fmla="*/ 1519326 w 2005264"/>
              <a:gd name="connsiteY328" fmla="*/ 49209 h 1528561"/>
              <a:gd name="connsiteX329" fmla="*/ 1488570 w 2005264"/>
              <a:gd name="connsiteY329" fmla="*/ 18453 h 1528561"/>
              <a:gd name="connsiteX330" fmla="*/ 1245601 w 2005264"/>
              <a:gd name="connsiteY330" fmla="*/ 15378 h 1528561"/>
              <a:gd name="connsiteX331" fmla="*/ 1214845 w 2005264"/>
              <a:gd name="connsiteY331" fmla="*/ 46134 h 1528561"/>
              <a:gd name="connsiteX332" fmla="*/ 1245601 w 2005264"/>
              <a:gd name="connsiteY332" fmla="*/ 76890 h 1528561"/>
              <a:gd name="connsiteX333" fmla="*/ 1276357 w 2005264"/>
              <a:gd name="connsiteY333" fmla="*/ 46134 h 1528561"/>
              <a:gd name="connsiteX334" fmla="*/ 1245601 w 2005264"/>
              <a:gd name="connsiteY334" fmla="*/ 15378 h 1528561"/>
              <a:gd name="connsiteX335" fmla="*/ 1002632 w 2005264"/>
              <a:gd name="connsiteY335" fmla="*/ 12302 h 1528561"/>
              <a:gd name="connsiteX336" fmla="*/ 971876 w 2005264"/>
              <a:gd name="connsiteY336" fmla="*/ 43058 h 1528561"/>
              <a:gd name="connsiteX337" fmla="*/ 1002632 w 2005264"/>
              <a:gd name="connsiteY337" fmla="*/ 73814 h 1528561"/>
              <a:gd name="connsiteX338" fmla="*/ 1033388 w 2005264"/>
              <a:gd name="connsiteY338" fmla="*/ 43058 h 1528561"/>
              <a:gd name="connsiteX339" fmla="*/ 1002632 w 2005264"/>
              <a:gd name="connsiteY339" fmla="*/ 12302 h 1528561"/>
              <a:gd name="connsiteX340" fmla="*/ 759663 w 2005264"/>
              <a:gd name="connsiteY340" fmla="*/ 9227 h 1528561"/>
              <a:gd name="connsiteX341" fmla="*/ 728907 w 2005264"/>
              <a:gd name="connsiteY341" fmla="*/ 39983 h 1528561"/>
              <a:gd name="connsiteX342" fmla="*/ 759663 w 2005264"/>
              <a:gd name="connsiteY342" fmla="*/ 70739 h 1528561"/>
              <a:gd name="connsiteX343" fmla="*/ 790419 w 2005264"/>
              <a:gd name="connsiteY343" fmla="*/ 39983 h 1528561"/>
              <a:gd name="connsiteX344" fmla="*/ 759663 w 2005264"/>
              <a:gd name="connsiteY344" fmla="*/ 9227 h 1528561"/>
              <a:gd name="connsiteX345" fmla="*/ 516694 w 2005264"/>
              <a:gd name="connsiteY345" fmla="*/ 6151 h 1528561"/>
              <a:gd name="connsiteX346" fmla="*/ 485938 w 2005264"/>
              <a:gd name="connsiteY346" fmla="*/ 36907 h 1528561"/>
              <a:gd name="connsiteX347" fmla="*/ 516694 w 2005264"/>
              <a:gd name="connsiteY347" fmla="*/ 67663 h 1528561"/>
              <a:gd name="connsiteX348" fmla="*/ 547450 w 2005264"/>
              <a:gd name="connsiteY348" fmla="*/ 36907 h 1528561"/>
              <a:gd name="connsiteX349" fmla="*/ 516694 w 2005264"/>
              <a:gd name="connsiteY349" fmla="*/ 6151 h 1528561"/>
              <a:gd name="connsiteX350" fmla="*/ 273725 w 2005264"/>
              <a:gd name="connsiteY350" fmla="*/ 3076 h 1528561"/>
              <a:gd name="connsiteX351" fmla="*/ 242969 w 2005264"/>
              <a:gd name="connsiteY351" fmla="*/ 33832 h 1528561"/>
              <a:gd name="connsiteX352" fmla="*/ 273725 w 2005264"/>
              <a:gd name="connsiteY352" fmla="*/ 64588 h 1528561"/>
              <a:gd name="connsiteX353" fmla="*/ 304481 w 2005264"/>
              <a:gd name="connsiteY353" fmla="*/ 33832 h 1528561"/>
              <a:gd name="connsiteX354" fmla="*/ 273725 w 2005264"/>
              <a:gd name="connsiteY354" fmla="*/ 3076 h 1528561"/>
              <a:gd name="connsiteX355" fmla="*/ 30756 w 2005264"/>
              <a:gd name="connsiteY355" fmla="*/ 0 h 1528561"/>
              <a:gd name="connsiteX356" fmla="*/ 0 w 2005264"/>
              <a:gd name="connsiteY356" fmla="*/ 30756 h 1528561"/>
              <a:gd name="connsiteX357" fmla="*/ 30756 w 2005264"/>
              <a:gd name="connsiteY357" fmla="*/ 61512 h 1528561"/>
              <a:gd name="connsiteX358" fmla="*/ 61512 w 2005264"/>
              <a:gd name="connsiteY358" fmla="*/ 30756 h 1528561"/>
              <a:gd name="connsiteX359" fmla="*/ 30756 w 2005264"/>
              <a:gd name="connsiteY359" fmla="*/ 0 h 1528561"/>
            </a:gdLst>
            <a:ahLst/>
            <a:cxnLst/>
            <a:rect l="l" t="t" r="r" b="b"/>
            <a:pathLst>
              <a:path w="2005264" h="1528561">
                <a:moveTo>
                  <a:pt x="1974508" y="1467049"/>
                </a:moveTo>
                <a:cubicBezTo>
                  <a:pt x="1957522" y="1467049"/>
                  <a:pt x="1943752" y="1480819"/>
                  <a:pt x="1943752" y="1497805"/>
                </a:cubicBezTo>
                <a:cubicBezTo>
                  <a:pt x="1943752" y="1514791"/>
                  <a:pt x="1957522" y="1528561"/>
                  <a:pt x="1974508" y="1528561"/>
                </a:cubicBezTo>
                <a:cubicBezTo>
                  <a:pt x="1991494" y="1528561"/>
                  <a:pt x="2005264" y="1514791"/>
                  <a:pt x="2005264" y="1497805"/>
                </a:cubicBezTo>
                <a:cubicBezTo>
                  <a:pt x="2005264" y="1480819"/>
                  <a:pt x="1991494" y="1467049"/>
                  <a:pt x="1974508" y="1467049"/>
                </a:cubicBezTo>
                <a:close/>
                <a:moveTo>
                  <a:pt x="1731539" y="1463974"/>
                </a:moveTo>
                <a:cubicBezTo>
                  <a:pt x="1714553" y="1463974"/>
                  <a:pt x="1700783" y="1477744"/>
                  <a:pt x="1700783" y="1494730"/>
                </a:cubicBezTo>
                <a:cubicBezTo>
                  <a:pt x="1700783" y="1511716"/>
                  <a:pt x="1714553" y="1525486"/>
                  <a:pt x="1731539" y="1525486"/>
                </a:cubicBezTo>
                <a:cubicBezTo>
                  <a:pt x="1748525" y="1525486"/>
                  <a:pt x="1762295" y="1511716"/>
                  <a:pt x="1762295" y="1494730"/>
                </a:cubicBezTo>
                <a:cubicBezTo>
                  <a:pt x="1762295" y="1477744"/>
                  <a:pt x="1748525" y="1463974"/>
                  <a:pt x="1731539" y="1463974"/>
                </a:cubicBezTo>
                <a:close/>
                <a:moveTo>
                  <a:pt x="1488570" y="1460898"/>
                </a:moveTo>
                <a:cubicBezTo>
                  <a:pt x="1471584" y="1460898"/>
                  <a:pt x="1457814" y="1474668"/>
                  <a:pt x="1457814" y="1491654"/>
                </a:cubicBezTo>
                <a:cubicBezTo>
                  <a:pt x="1457814" y="1508640"/>
                  <a:pt x="1471584" y="1522410"/>
                  <a:pt x="1488570" y="1522410"/>
                </a:cubicBezTo>
                <a:cubicBezTo>
                  <a:pt x="1505556" y="1522410"/>
                  <a:pt x="1519326" y="1508640"/>
                  <a:pt x="1519326" y="1491654"/>
                </a:cubicBezTo>
                <a:cubicBezTo>
                  <a:pt x="1519326" y="1474668"/>
                  <a:pt x="1505556" y="1460898"/>
                  <a:pt x="1488570" y="1460898"/>
                </a:cubicBezTo>
                <a:close/>
                <a:moveTo>
                  <a:pt x="1245601" y="1457823"/>
                </a:moveTo>
                <a:cubicBezTo>
                  <a:pt x="1228615" y="1457823"/>
                  <a:pt x="1214845" y="1471593"/>
                  <a:pt x="1214845" y="1488579"/>
                </a:cubicBezTo>
                <a:cubicBezTo>
                  <a:pt x="1214845" y="1505565"/>
                  <a:pt x="1228615" y="1519335"/>
                  <a:pt x="1245601" y="1519335"/>
                </a:cubicBezTo>
                <a:cubicBezTo>
                  <a:pt x="1262587" y="1519335"/>
                  <a:pt x="1276357" y="1505565"/>
                  <a:pt x="1276357" y="1488579"/>
                </a:cubicBezTo>
                <a:cubicBezTo>
                  <a:pt x="1276357" y="1471593"/>
                  <a:pt x="1262587" y="1457823"/>
                  <a:pt x="1245601" y="1457823"/>
                </a:cubicBezTo>
                <a:close/>
                <a:moveTo>
                  <a:pt x="1002632" y="1454747"/>
                </a:moveTo>
                <a:cubicBezTo>
                  <a:pt x="985646" y="1454747"/>
                  <a:pt x="971876" y="1468517"/>
                  <a:pt x="971876" y="1485503"/>
                </a:cubicBezTo>
                <a:cubicBezTo>
                  <a:pt x="971876" y="1502489"/>
                  <a:pt x="985646" y="1516259"/>
                  <a:pt x="1002632" y="1516259"/>
                </a:cubicBezTo>
                <a:cubicBezTo>
                  <a:pt x="1019618" y="1516259"/>
                  <a:pt x="1033388" y="1502489"/>
                  <a:pt x="1033388" y="1485503"/>
                </a:cubicBezTo>
                <a:cubicBezTo>
                  <a:pt x="1033388" y="1468517"/>
                  <a:pt x="1019618" y="1454747"/>
                  <a:pt x="1002632" y="1454747"/>
                </a:cubicBezTo>
                <a:close/>
                <a:moveTo>
                  <a:pt x="759663" y="1451672"/>
                </a:moveTo>
                <a:cubicBezTo>
                  <a:pt x="742677" y="1451672"/>
                  <a:pt x="728907" y="1465442"/>
                  <a:pt x="728907" y="1482428"/>
                </a:cubicBezTo>
                <a:cubicBezTo>
                  <a:pt x="728907" y="1499414"/>
                  <a:pt x="742677" y="1513184"/>
                  <a:pt x="759663" y="1513184"/>
                </a:cubicBezTo>
                <a:cubicBezTo>
                  <a:pt x="776649" y="1513184"/>
                  <a:pt x="790419" y="1499414"/>
                  <a:pt x="790419" y="1482428"/>
                </a:cubicBezTo>
                <a:cubicBezTo>
                  <a:pt x="790419" y="1465442"/>
                  <a:pt x="776649" y="1451672"/>
                  <a:pt x="759663" y="1451672"/>
                </a:cubicBezTo>
                <a:close/>
                <a:moveTo>
                  <a:pt x="516694" y="1448596"/>
                </a:moveTo>
                <a:cubicBezTo>
                  <a:pt x="499708" y="1448596"/>
                  <a:pt x="485938" y="1462366"/>
                  <a:pt x="485938" y="1479352"/>
                </a:cubicBezTo>
                <a:cubicBezTo>
                  <a:pt x="485938" y="1496338"/>
                  <a:pt x="499708" y="1510108"/>
                  <a:pt x="516694" y="1510108"/>
                </a:cubicBezTo>
                <a:cubicBezTo>
                  <a:pt x="533680" y="1510108"/>
                  <a:pt x="547450" y="1496338"/>
                  <a:pt x="547450" y="1479352"/>
                </a:cubicBezTo>
                <a:cubicBezTo>
                  <a:pt x="547450" y="1462366"/>
                  <a:pt x="533680" y="1448596"/>
                  <a:pt x="516694" y="1448596"/>
                </a:cubicBezTo>
                <a:close/>
                <a:moveTo>
                  <a:pt x="273725" y="1445521"/>
                </a:moveTo>
                <a:cubicBezTo>
                  <a:pt x="256739" y="1445521"/>
                  <a:pt x="242969" y="1459291"/>
                  <a:pt x="242969" y="1476277"/>
                </a:cubicBezTo>
                <a:cubicBezTo>
                  <a:pt x="242969" y="1493263"/>
                  <a:pt x="256739" y="1507033"/>
                  <a:pt x="273725" y="1507033"/>
                </a:cubicBezTo>
                <a:cubicBezTo>
                  <a:pt x="290711" y="1507033"/>
                  <a:pt x="304481" y="1493263"/>
                  <a:pt x="304481" y="1476277"/>
                </a:cubicBezTo>
                <a:cubicBezTo>
                  <a:pt x="304481" y="1459291"/>
                  <a:pt x="290711" y="1445521"/>
                  <a:pt x="273725" y="1445521"/>
                </a:cubicBezTo>
                <a:close/>
                <a:moveTo>
                  <a:pt x="30756" y="1442445"/>
                </a:moveTo>
                <a:cubicBezTo>
                  <a:pt x="13770" y="1442445"/>
                  <a:pt x="0" y="1456215"/>
                  <a:pt x="0" y="1473201"/>
                </a:cubicBezTo>
                <a:cubicBezTo>
                  <a:pt x="0" y="1490187"/>
                  <a:pt x="13770" y="1503957"/>
                  <a:pt x="30756" y="1503957"/>
                </a:cubicBezTo>
                <a:cubicBezTo>
                  <a:pt x="47742" y="1503957"/>
                  <a:pt x="61512" y="1490187"/>
                  <a:pt x="61512" y="1473201"/>
                </a:cubicBezTo>
                <a:cubicBezTo>
                  <a:pt x="61512" y="1456215"/>
                  <a:pt x="47742" y="1442445"/>
                  <a:pt x="30756" y="1442445"/>
                </a:cubicBezTo>
                <a:close/>
                <a:moveTo>
                  <a:pt x="1974508" y="1260985"/>
                </a:moveTo>
                <a:cubicBezTo>
                  <a:pt x="1957522" y="1260985"/>
                  <a:pt x="1943752" y="1274755"/>
                  <a:pt x="1943752" y="1291741"/>
                </a:cubicBezTo>
                <a:cubicBezTo>
                  <a:pt x="1943752" y="1308727"/>
                  <a:pt x="1957522" y="1322497"/>
                  <a:pt x="1974508" y="1322497"/>
                </a:cubicBezTo>
                <a:cubicBezTo>
                  <a:pt x="1991494" y="1322497"/>
                  <a:pt x="2005264" y="1308727"/>
                  <a:pt x="2005264" y="1291741"/>
                </a:cubicBezTo>
                <a:cubicBezTo>
                  <a:pt x="2005264" y="1274755"/>
                  <a:pt x="1991494" y="1260985"/>
                  <a:pt x="1974508" y="1260985"/>
                </a:cubicBezTo>
                <a:close/>
                <a:moveTo>
                  <a:pt x="1731539" y="1257910"/>
                </a:moveTo>
                <a:cubicBezTo>
                  <a:pt x="1714553" y="1257910"/>
                  <a:pt x="1700783" y="1271680"/>
                  <a:pt x="1700783" y="1288666"/>
                </a:cubicBezTo>
                <a:cubicBezTo>
                  <a:pt x="1700783" y="1305652"/>
                  <a:pt x="1714553" y="1319422"/>
                  <a:pt x="1731539" y="1319422"/>
                </a:cubicBezTo>
                <a:cubicBezTo>
                  <a:pt x="1748525" y="1319422"/>
                  <a:pt x="1762295" y="1305652"/>
                  <a:pt x="1762295" y="1288666"/>
                </a:cubicBezTo>
                <a:cubicBezTo>
                  <a:pt x="1762295" y="1271680"/>
                  <a:pt x="1748525" y="1257910"/>
                  <a:pt x="1731539" y="1257910"/>
                </a:cubicBezTo>
                <a:close/>
                <a:moveTo>
                  <a:pt x="1488570" y="1254834"/>
                </a:moveTo>
                <a:cubicBezTo>
                  <a:pt x="1471584" y="1254834"/>
                  <a:pt x="1457814" y="1268604"/>
                  <a:pt x="1457814" y="1285590"/>
                </a:cubicBezTo>
                <a:cubicBezTo>
                  <a:pt x="1457814" y="1302576"/>
                  <a:pt x="1471584" y="1316346"/>
                  <a:pt x="1488570" y="1316346"/>
                </a:cubicBezTo>
                <a:cubicBezTo>
                  <a:pt x="1505556" y="1316346"/>
                  <a:pt x="1519326" y="1302576"/>
                  <a:pt x="1519326" y="1285590"/>
                </a:cubicBezTo>
                <a:cubicBezTo>
                  <a:pt x="1519326" y="1268604"/>
                  <a:pt x="1505556" y="1254834"/>
                  <a:pt x="1488570" y="1254834"/>
                </a:cubicBezTo>
                <a:close/>
                <a:moveTo>
                  <a:pt x="1245601" y="1251759"/>
                </a:moveTo>
                <a:cubicBezTo>
                  <a:pt x="1228615" y="1251759"/>
                  <a:pt x="1214845" y="1265529"/>
                  <a:pt x="1214845" y="1282515"/>
                </a:cubicBezTo>
                <a:cubicBezTo>
                  <a:pt x="1214845" y="1299501"/>
                  <a:pt x="1228615" y="1313271"/>
                  <a:pt x="1245601" y="1313271"/>
                </a:cubicBezTo>
                <a:cubicBezTo>
                  <a:pt x="1262587" y="1313271"/>
                  <a:pt x="1276357" y="1299501"/>
                  <a:pt x="1276357" y="1282515"/>
                </a:cubicBezTo>
                <a:cubicBezTo>
                  <a:pt x="1276357" y="1265529"/>
                  <a:pt x="1262587" y="1251759"/>
                  <a:pt x="1245601" y="1251759"/>
                </a:cubicBezTo>
                <a:close/>
                <a:moveTo>
                  <a:pt x="1002632" y="1248683"/>
                </a:moveTo>
                <a:cubicBezTo>
                  <a:pt x="985646" y="1248683"/>
                  <a:pt x="971876" y="1262453"/>
                  <a:pt x="971876" y="1279439"/>
                </a:cubicBezTo>
                <a:cubicBezTo>
                  <a:pt x="971876" y="1296425"/>
                  <a:pt x="985646" y="1310195"/>
                  <a:pt x="1002632" y="1310195"/>
                </a:cubicBezTo>
                <a:cubicBezTo>
                  <a:pt x="1019618" y="1310195"/>
                  <a:pt x="1033388" y="1296425"/>
                  <a:pt x="1033388" y="1279439"/>
                </a:cubicBezTo>
                <a:cubicBezTo>
                  <a:pt x="1033388" y="1262453"/>
                  <a:pt x="1019618" y="1248683"/>
                  <a:pt x="1002632" y="1248683"/>
                </a:cubicBezTo>
                <a:close/>
                <a:moveTo>
                  <a:pt x="759663" y="1245608"/>
                </a:moveTo>
                <a:cubicBezTo>
                  <a:pt x="742677" y="1245608"/>
                  <a:pt x="728907" y="1259378"/>
                  <a:pt x="728907" y="1276364"/>
                </a:cubicBezTo>
                <a:cubicBezTo>
                  <a:pt x="728907" y="1293350"/>
                  <a:pt x="742677" y="1307120"/>
                  <a:pt x="759663" y="1307120"/>
                </a:cubicBezTo>
                <a:cubicBezTo>
                  <a:pt x="776649" y="1307120"/>
                  <a:pt x="790419" y="1293350"/>
                  <a:pt x="790419" y="1276364"/>
                </a:cubicBezTo>
                <a:cubicBezTo>
                  <a:pt x="790419" y="1259378"/>
                  <a:pt x="776649" y="1245608"/>
                  <a:pt x="759663" y="1245608"/>
                </a:cubicBezTo>
                <a:close/>
                <a:moveTo>
                  <a:pt x="516694" y="1242532"/>
                </a:moveTo>
                <a:cubicBezTo>
                  <a:pt x="499708" y="1242532"/>
                  <a:pt x="485938" y="1256302"/>
                  <a:pt x="485938" y="1273288"/>
                </a:cubicBezTo>
                <a:cubicBezTo>
                  <a:pt x="485938" y="1290274"/>
                  <a:pt x="499708" y="1304044"/>
                  <a:pt x="516694" y="1304044"/>
                </a:cubicBezTo>
                <a:cubicBezTo>
                  <a:pt x="533680" y="1304044"/>
                  <a:pt x="547450" y="1290274"/>
                  <a:pt x="547450" y="1273288"/>
                </a:cubicBezTo>
                <a:cubicBezTo>
                  <a:pt x="547450" y="1256302"/>
                  <a:pt x="533680" y="1242532"/>
                  <a:pt x="516694" y="1242532"/>
                </a:cubicBezTo>
                <a:close/>
                <a:moveTo>
                  <a:pt x="273725" y="1239457"/>
                </a:moveTo>
                <a:cubicBezTo>
                  <a:pt x="256739" y="1239457"/>
                  <a:pt x="242969" y="1253227"/>
                  <a:pt x="242969" y="1270213"/>
                </a:cubicBezTo>
                <a:cubicBezTo>
                  <a:pt x="242969" y="1287199"/>
                  <a:pt x="256739" y="1300969"/>
                  <a:pt x="273725" y="1300969"/>
                </a:cubicBezTo>
                <a:cubicBezTo>
                  <a:pt x="290711" y="1300969"/>
                  <a:pt x="304481" y="1287199"/>
                  <a:pt x="304481" y="1270213"/>
                </a:cubicBezTo>
                <a:cubicBezTo>
                  <a:pt x="304481" y="1253227"/>
                  <a:pt x="290711" y="1239457"/>
                  <a:pt x="273725" y="1239457"/>
                </a:cubicBezTo>
                <a:close/>
                <a:moveTo>
                  <a:pt x="30756" y="1236381"/>
                </a:moveTo>
                <a:cubicBezTo>
                  <a:pt x="13770" y="1236381"/>
                  <a:pt x="0" y="1250151"/>
                  <a:pt x="0" y="1267137"/>
                </a:cubicBezTo>
                <a:cubicBezTo>
                  <a:pt x="0" y="1284123"/>
                  <a:pt x="13770" y="1297893"/>
                  <a:pt x="30756" y="1297893"/>
                </a:cubicBezTo>
                <a:cubicBezTo>
                  <a:pt x="47742" y="1297893"/>
                  <a:pt x="61512" y="1284123"/>
                  <a:pt x="61512" y="1267137"/>
                </a:cubicBezTo>
                <a:cubicBezTo>
                  <a:pt x="61512" y="1250151"/>
                  <a:pt x="47742" y="1236381"/>
                  <a:pt x="30756" y="1236381"/>
                </a:cubicBezTo>
                <a:close/>
                <a:moveTo>
                  <a:pt x="1974508" y="1054922"/>
                </a:moveTo>
                <a:cubicBezTo>
                  <a:pt x="1957522" y="1054922"/>
                  <a:pt x="1943752" y="1068692"/>
                  <a:pt x="1943752" y="1085678"/>
                </a:cubicBezTo>
                <a:cubicBezTo>
                  <a:pt x="1943752" y="1102664"/>
                  <a:pt x="1957522" y="1116434"/>
                  <a:pt x="1974508" y="1116434"/>
                </a:cubicBezTo>
                <a:cubicBezTo>
                  <a:pt x="1991494" y="1116434"/>
                  <a:pt x="2005264" y="1102664"/>
                  <a:pt x="2005264" y="1085678"/>
                </a:cubicBezTo>
                <a:cubicBezTo>
                  <a:pt x="2005264" y="1068692"/>
                  <a:pt x="1991494" y="1054922"/>
                  <a:pt x="1974508" y="1054922"/>
                </a:cubicBezTo>
                <a:close/>
                <a:moveTo>
                  <a:pt x="1731539" y="1051847"/>
                </a:moveTo>
                <a:cubicBezTo>
                  <a:pt x="1714553" y="1051847"/>
                  <a:pt x="1700783" y="1065617"/>
                  <a:pt x="1700783" y="1082603"/>
                </a:cubicBezTo>
                <a:cubicBezTo>
                  <a:pt x="1700783" y="1099589"/>
                  <a:pt x="1714553" y="1113359"/>
                  <a:pt x="1731539" y="1113359"/>
                </a:cubicBezTo>
                <a:cubicBezTo>
                  <a:pt x="1748525" y="1113359"/>
                  <a:pt x="1762295" y="1099589"/>
                  <a:pt x="1762295" y="1082603"/>
                </a:cubicBezTo>
                <a:cubicBezTo>
                  <a:pt x="1762295" y="1065617"/>
                  <a:pt x="1748525" y="1051847"/>
                  <a:pt x="1731539" y="1051847"/>
                </a:cubicBezTo>
                <a:close/>
                <a:moveTo>
                  <a:pt x="1488570" y="1048771"/>
                </a:moveTo>
                <a:cubicBezTo>
                  <a:pt x="1471584" y="1048771"/>
                  <a:pt x="1457814" y="1062541"/>
                  <a:pt x="1457814" y="1079527"/>
                </a:cubicBezTo>
                <a:cubicBezTo>
                  <a:pt x="1457814" y="1096513"/>
                  <a:pt x="1471584" y="1110283"/>
                  <a:pt x="1488570" y="1110283"/>
                </a:cubicBezTo>
                <a:cubicBezTo>
                  <a:pt x="1505556" y="1110283"/>
                  <a:pt x="1519326" y="1096513"/>
                  <a:pt x="1519326" y="1079527"/>
                </a:cubicBezTo>
                <a:cubicBezTo>
                  <a:pt x="1519326" y="1062541"/>
                  <a:pt x="1505556" y="1048771"/>
                  <a:pt x="1488570" y="1048771"/>
                </a:cubicBezTo>
                <a:close/>
                <a:moveTo>
                  <a:pt x="1245601" y="1045696"/>
                </a:moveTo>
                <a:cubicBezTo>
                  <a:pt x="1228615" y="1045696"/>
                  <a:pt x="1214845" y="1059466"/>
                  <a:pt x="1214845" y="1076452"/>
                </a:cubicBezTo>
                <a:cubicBezTo>
                  <a:pt x="1214845" y="1093438"/>
                  <a:pt x="1228615" y="1107208"/>
                  <a:pt x="1245601" y="1107208"/>
                </a:cubicBezTo>
                <a:cubicBezTo>
                  <a:pt x="1262587" y="1107208"/>
                  <a:pt x="1276357" y="1093438"/>
                  <a:pt x="1276357" y="1076452"/>
                </a:cubicBezTo>
                <a:cubicBezTo>
                  <a:pt x="1276357" y="1059466"/>
                  <a:pt x="1262587" y="1045696"/>
                  <a:pt x="1245601" y="1045696"/>
                </a:cubicBezTo>
                <a:close/>
                <a:moveTo>
                  <a:pt x="1002632" y="1042620"/>
                </a:moveTo>
                <a:cubicBezTo>
                  <a:pt x="985646" y="1042620"/>
                  <a:pt x="971876" y="1056390"/>
                  <a:pt x="971876" y="1073376"/>
                </a:cubicBezTo>
                <a:cubicBezTo>
                  <a:pt x="971876" y="1090362"/>
                  <a:pt x="985646" y="1104132"/>
                  <a:pt x="1002632" y="1104132"/>
                </a:cubicBezTo>
                <a:cubicBezTo>
                  <a:pt x="1019618" y="1104132"/>
                  <a:pt x="1033388" y="1090362"/>
                  <a:pt x="1033388" y="1073376"/>
                </a:cubicBezTo>
                <a:cubicBezTo>
                  <a:pt x="1033388" y="1056390"/>
                  <a:pt x="1019618" y="1042620"/>
                  <a:pt x="1002632" y="1042620"/>
                </a:cubicBezTo>
                <a:close/>
                <a:moveTo>
                  <a:pt x="759663" y="1039545"/>
                </a:moveTo>
                <a:cubicBezTo>
                  <a:pt x="742677" y="1039545"/>
                  <a:pt x="728907" y="1053315"/>
                  <a:pt x="728907" y="1070301"/>
                </a:cubicBezTo>
                <a:cubicBezTo>
                  <a:pt x="728907" y="1087287"/>
                  <a:pt x="742677" y="1101057"/>
                  <a:pt x="759663" y="1101057"/>
                </a:cubicBezTo>
                <a:cubicBezTo>
                  <a:pt x="776649" y="1101057"/>
                  <a:pt x="790419" y="1087287"/>
                  <a:pt x="790419" y="1070301"/>
                </a:cubicBezTo>
                <a:cubicBezTo>
                  <a:pt x="790419" y="1053315"/>
                  <a:pt x="776649" y="1039545"/>
                  <a:pt x="759663" y="1039545"/>
                </a:cubicBezTo>
                <a:close/>
                <a:moveTo>
                  <a:pt x="516694" y="1036469"/>
                </a:moveTo>
                <a:cubicBezTo>
                  <a:pt x="499708" y="1036469"/>
                  <a:pt x="485938" y="1050239"/>
                  <a:pt x="485938" y="1067225"/>
                </a:cubicBezTo>
                <a:cubicBezTo>
                  <a:pt x="485938" y="1084211"/>
                  <a:pt x="499708" y="1097981"/>
                  <a:pt x="516694" y="1097981"/>
                </a:cubicBezTo>
                <a:cubicBezTo>
                  <a:pt x="533680" y="1097981"/>
                  <a:pt x="547450" y="1084211"/>
                  <a:pt x="547450" y="1067225"/>
                </a:cubicBezTo>
                <a:cubicBezTo>
                  <a:pt x="547450" y="1050239"/>
                  <a:pt x="533680" y="1036469"/>
                  <a:pt x="516694" y="1036469"/>
                </a:cubicBezTo>
                <a:close/>
                <a:moveTo>
                  <a:pt x="273725" y="1033394"/>
                </a:moveTo>
                <a:cubicBezTo>
                  <a:pt x="256739" y="1033394"/>
                  <a:pt x="242969" y="1047164"/>
                  <a:pt x="242969" y="1064150"/>
                </a:cubicBezTo>
                <a:cubicBezTo>
                  <a:pt x="242969" y="1081136"/>
                  <a:pt x="256739" y="1094906"/>
                  <a:pt x="273725" y="1094906"/>
                </a:cubicBezTo>
                <a:cubicBezTo>
                  <a:pt x="290711" y="1094906"/>
                  <a:pt x="304481" y="1081136"/>
                  <a:pt x="304481" y="1064150"/>
                </a:cubicBezTo>
                <a:cubicBezTo>
                  <a:pt x="304481" y="1047164"/>
                  <a:pt x="290711" y="1033394"/>
                  <a:pt x="273725" y="1033394"/>
                </a:cubicBezTo>
                <a:close/>
                <a:moveTo>
                  <a:pt x="30756" y="1030318"/>
                </a:moveTo>
                <a:cubicBezTo>
                  <a:pt x="13770" y="1030318"/>
                  <a:pt x="0" y="1044088"/>
                  <a:pt x="0" y="1061074"/>
                </a:cubicBezTo>
                <a:cubicBezTo>
                  <a:pt x="0" y="1078060"/>
                  <a:pt x="13770" y="1091830"/>
                  <a:pt x="30756" y="1091830"/>
                </a:cubicBezTo>
                <a:cubicBezTo>
                  <a:pt x="47742" y="1091830"/>
                  <a:pt x="61512" y="1078060"/>
                  <a:pt x="61512" y="1061074"/>
                </a:cubicBezTo>
                <a:cubicBezTo>
                  <a:pt x="61512" y="1044088"/>
                  <a:pt x="47742" y="1030318"/>
                  <a:pt x="30756" y="1030318"/>
                </a:cubicBezTo>
                <a:close/>
                <a:moveTo>
                  <a:pt x="1974508" y="848858"/>
                </a:moveTo>
                <a:cubicBezTo>
                  <a:pt x="1957522" y="848858"/>
                  <a:pt x="1943752" y="862628"/>
                  <a:pt x="1943752" y="879614"/>
                </a:cubicBezTo>
                <a:cubicBezTo>
                  <a:pt x="1943752" y="896600"/>
                  <a:pt x="1957522" y="910370"/>
                  <a:pt x="1974508" y="910370"/>
                </a:cubicBezTo>
                <a:cubicBezTo>
                  <a:pt x="1991494" y="910370"/>
                  <a:pt x="2005264" y="896600"/>
                  <a:pt x="2005264" y="879614"/>
                </a:cubicBezTo>
                <a:cubicBezTo>
                  <a:pt x="2005264" y="862628"/>
                  <a:pt x="1991494" y="848858"/>
                  <a:pt x="1974508" y="848858"/>
                </a:cubicBezTo>
                <a:close/>
                <a:moveTo>
                  <a:pt x="1731539" y="845783"/>
                </a:moveTo>
                <a:cubicBezTo>
                  <a:pt x="1714553" y="845783"/>
                  <a:pt x="1700783" y="859553"/>
                  <a:pt x="1700783" y="876539"/>
                </a:cubicBezTo>
                <a:cubicBezTo>
                  <a:pt x="1700783" y="893525"/>
                  <a:pt x="1714553" y="907295"/>
                  <a:pt x="1731539" y="907295"/>
                </a:cubicBezTo>
                <a:cubicBezTo>
                  <a:pt x="1748525" y="907295"/>
                  <a:pt x="1762295" y="893525"/>
                  <a:pt x="1762295" y="876539"/>
                </a:cubicBezTo>
                <a:cubicBezTo>
                  <a:pt x="1762295" y="859553"/>
                  <a:pt x="1748525" y="845783"/>
                  <a:pt x="1731539" y="845783"/>
                </a:cubicBezTo>
                <a:close/>
                <a:moveTo>
                  <a:pt x="1488570" y="842707"/>
                </a:moveTo>
                <a:cubicBezTo>
                  <a:pt x="1471584" y="842707"/>
                  <a:pt x="1457814" y="856477"/>
                  <a:pt x="1457814" y="873463"/>
                </a:cubicBezTo>
                <a:cubicBezTo>
                  <a:pt x="1457814" y="890449"/>
                  <a:pt x="1471584" y="904219"/>
                  <a:pt x="1488570" y="904219"/>
                </a:cubicBezTo>
                <a:cubicBezTo>
                  <a:pt x="1505556" y="904219"/>
                  <a:pt x="1519326" y="890449"/>
                  <a:pt x="1519326" y="873463"/>
                </a:cubicBezTo>
                <a:cubicBezTo>
                  <a:pt x="1519326" y="856477"/>
                  <a:pt x="1505556" y="842707"/>
                  <a:pt x="1488570" y="842707"/>
                </a:cubicBezTo>
                <a:close/>
                <a:moveTo>
                  <a:pt x="1245601" y="839632"/>
                </a:moveTo>
                <a:cubicBezTo>
                  <a:pt x="1228615" y="839632"/>
                  <a:pt x="1214845" y="853402"/>
                  <a:pt x="1214845" y="870388"/>
                </a:cubicBezTo>
                <a:cubicBezTo>
                  <a:pt x="1214845" y="887374"/>
                  <a:pt x="1228615" y="901144"/>
                  <a:pt x="1245601" y="901144"/>
                </a:cubicBezTo>
                <a:cubicBezTo>
                  <a:pt x="1262587" y="901144"/>
                  <a:pt x="1276357" y="887374"/>
                  <a:pt x="1276357" y="870388"/>
                </a:cubicBezTo>
                <a:cubicBezTo>
                  <a:pt x="1276357" y="853402"/>
                  <a:pt x="1262587" y="839632"/>
                  <a:pt x="1245601" y="839632"/>
                </a:cubicBezTo>
                <a:close/>
                <a:moveTo>
                  <a:pt x="1002632" y="836556"/>
                </a:moveTo>
                <a:cubicBezTo>
                  <a:pt x="985646" y="836556"/>
                  <a:pt x="971876" y="850326"/>
                  <a:pt x="971876" y="867312"/>
                </a:cubicBezTo>
                <a:cubicBezTo>
                  <a:pt x="971876" y="884298"/>
                  <a:pt x="985646" y="898068"/>
                  <a:pt x="1002632" y="898068"/>
                </a:cubicBezTo>
                <a:cubicBezTo>
                  <a:pt x="1019618" y="898068"/>
                  <a:pt x="1033388" y="884298"/>
                  <a:pt x="1033388" y="867312"/>
                </a:cubicBezTo>
                <a:cubicBezTo>
                  <a:pt x="1033388" y="850326"/>
                  <a:pt x="1019618" y="836556"/>
                  <a:pt x="1002632" y="836556"/>
                </a:cubicBezTo>
                <a:close/>
                <a:moveTo>
                  <a:pt x="759663" y="833481"/>
                </a:moveTo>
                <a:cubicBezTo>
                  <a:pt x="742677" y="833481"/>
                  <a:pt x="728907" y="847251"/>
                  <a:pt x="728907" y="864237"/>
                </a:cubicBezTo>
                <a:cubicBezTo>
                  <a:pt x="728907" y="881223"/>
                  <a:pt x="742677" y="894993"/>
                  <a:pt x="759663" y="894993"/>
                </a:cubicBezTo>
                <a:cubicBezTo>
                  <a:pt x="776649" y="894993"/>
                  <a:pt x="790419" y="881223"/>
                  <a:pt x="790419" y="864237"/>
                </a:cubicBezTo>
                <a:cubicBezTo>
                  <a:pt x="790419" y="847251"/>
                  <a:pt x="776649" y="833481"/>
                  <a:pt x="759663" y="833481"/>
                </a:cubicBezTo>
                <a:close/>
                <a:moveTo>
                  <a:pt x="516694" y="830405"/>
                </a:moveTo>
                <a:cubicBezTo>
                  <a:pt x="499708" y="830405"/>
                  <a:pt x="485938" y="844175"/>
                  <a:pt x="485938" y="861161"/>
                </a:cubicBezTo>
                <a:cubicBezTo>
                  <a:pt x="485938" y="878147"/>
                  <a:pt x="499708" y="891917"/>
                  <a:pt x="516694" y="891917"/>
                </a:cubicBezTo>
                <a:cubicBezTo>
                  <a:pt x="533680" y="891917"/>
                  <a:pt x="547450" y="878147"/>
                  <a:pt x="547450" y="861161"/>
                </a:cubicBezTo>
                <a:cubicBezTo>
                  <a:pt x="547450" y="844175"/>
                  <a:pt x="533680" y="830405"/>
                  <a:pt x="516694" y="830405"/>
                </a:cubicBezTo>
                <a:close/>
                <a:moveTo>
                  <a:pt x="273725" y="827330"/>
                </a:moveTo>
                <a:cubicBezTo>
                  <a:pt x="256739" y="827330"/>
                  <a:pt x="242969" y="841100"/>
                  <a:pt x="242969" y="858086"/>
                </a:cubicBezTo>
                <a:cubicBezTo>
                  <a:pt x="242969" y="875072"/>
                  <a:pt x="256739" y="888842"/>
                  <a:pt x="273725" y="888842"/>
                </a:cubicBezTo>
                <a:cubicBezTo>
                  <a:pt x="290711" y="888842"/>
                  <a:pt x="304481" y="875072"/>
                  <a:pt x="304481" y="858086"/>
                </a:cubicBezTo>
                <a:cubicBezTo>
                  <a:pt x="304481" y="841100"/>
                  <a:pt x="290711" y="827330"/>
                  <a:pt x="273725" y="827330"/>
                </a:cubicBezTo>
                <a:close/>
                <a:moveTo>
                  <a:pt x="30756" y="824254"/>
                </a:moveTo>
                <a:cubicBezTo>
                  <a:pt x="13770" y="824254"/>
                  <a:pt x="0" y="838024"/>
                  <a:pt x="0" y="855010"/>
                </a:cubicBezTo>
                <a:cubicBezTo>
                  <a:pt x="0" y="871996"/>
                  <a:pt x="13770" y="885766"/>
                  <a:pt x="30756" y="885766"/>
                </a:cubicBezTo>
                <a:cubicBezTo>
                  <a:pt x="47742" y="885766"/>
                  <a:pt x="61512" y="871996"/>
                  <a:pt x="61512" y="855010"/>
                </a:cubicBezTo>
                <a:cubicBezTo>
                  <a:pt x="61512" y="838024"/>
                  <a:pt x="47742" y="824254"/>
                  <a:pt x="30756" y="824254"/>
                </a:cubicBezTo>
                <a:close/>
                <a:moveTo>
                  <a:pt x="1974508" y="642795"/>
                </a:moveTo>
                <a:cubicBezTo>
                  <a:pt x="1957522" y="642795"/>
                  <a:pt x="1943752" y="656565"/>
                  <a:pt x="1943752" y="673551"/>
                </a:cubicBezTo>
                <a:cubicBezTo>
                  <a:pt x="1943752" y="690537"/>
                  <a:pt x="1957522" y="704307"/>
                  <a:pt x="1974508" y="704307"/>
                </a:cubicBezTo>
                <a:cubicBezTo>
                  <a:pt x="1991494" y="704307"/>
                  <a:pt x="2005264" y="690537"/>
                  <a:pt x="2005264" y="673551"/>
                </a:cubicBezTo>
                <a:cubicBezTo>
                  <a:pt x="2005264" y="656565"/>
                  <a:pt x="1991494" y="642795"/>
                  <a:pt x="1974508" y="642795"/>
                </a:cubicBezTo>
                <a:close/>
                <a:moveTo>
                  <a:pt x="1731539" y="639720"/>
                </a:moveTo>
                <a:cubicBezTo>
                  <a:pt x="1714553" y="639720"/>
                  <a:pt x="1700783" y="653490"/>
                  <a:pt x="1700783" y="670476"/>
                </a:cubicBezTo>
                <a:cubicBezTo>
                  <a:pt x="1700783" y="687462"/>
                  <a:pt x="1714553" y="701232"/>
                  <a:pt x="1731539" y="701232"/>
                </a:cubicBezTo>
                <a:cubicBezTo>
                  <a:pt x="1748525" y="701232"/>
                  <a:pt x="1762295" y="687462"/>
                  <a:pt x="1762295" y="670476"/>
                </a:cubicBezTo>
                <a:cubicBezTo>
                  <a:pt x="1762295" y="653490"/>
                  <a:pt x="1748525" y="639720"/>
                  <a:pt x="1731539" y="639720"/>
                </a:cubicBezTo>
                <a:close/>
                <a:moveTo>
                  <a:pt x="1488570" y="636644"/>
                </a:moveTo>
                <a:cubicBezTo>
                  <a:pt x="1471584" y="636644"/>
                  <a:pt x="1457814" y="650414"/>
                  <a:pt x="1457814" y="667400"/>
                </a:cubicBezTo>
                <a:cubicBezTo>
                  <a:pt x="1457814" y="684386"/>
                  <a:pt x="1471584" y="698156"/>
                  <a:pt x="1488570" y="698156"/>
                </a:cubicBezTo>
                <a:cubicBezTo>
                  <a:pt x="1505556" y="698156"/>
                  <a:pt x="1519326" y="684386"/>
                  <a:pt x="1519326" y="667400"/>
                </a:cubicBezTo>
                <a:cubicBezTo>
                  <a:pt x="1519326" y="650414"/>
                  <a:pt x="1505556" y="636644"/>
                  <a:pt x="1488570" y="636644"/>
                </a:cubicBezTo>
                <a:close/>
                <a:moveTo>
                  <a:pt x="1245601" y="633569"/>
                </a:moveTo>
                <a:cubicBezTo>
                  <a:pt x="1228615" y="633569"/>
                  <a:pt x="1214845" y="647339"/>
                  <a:pt x="1214845" y="664325"/>
                </a:cubicBezTo>
                <a:cubicBezTo>
                  <a:pt x="1214845" y="681311"/>
                  <a:pt x="1228615" y="695081"/>
                  <a:pt x="1245601" y="695081"/>
                </a:cubicBezTo>
                <a:cubicBezTo>
                  <a:pt x="1262587" y="695081"/>
                  <a:pt x="1276357" y="681311"/>
                  <a:pt x="1276357" y="664325"/>
                </a:cubicBezTo>
                <a:cubicBezTo>
                  <a:pt x="1276357" y="647339"/>
                  <a:pt x="1262587" y="633569"/>
                  <a:pt x="1245601" y="633569"/>
                </a:cubicBezTo>
                <a:close/>
                <a:moveTo>
                  <a:pt x="1002632" y="630493"/>
                </a:moveTo>
                <a:cubicBezTo>
                  <a:pt x="985646" y="630493"/>
                  <a:pt x="971876" y="644263"/>
                  <a:pt x="971876" y="661249"/>
                </a:cubicBezTo>
                <a:cubicBezTo>
                  <a:pt x="971876" y="678235"/>
                  <a:pt x="985646" y="692005"/>
                  <a:pt x="1002632" y="692005"/>
                </a:cubicBezTo>
                <a:cubicBezTo>
                  <a:pt x="1019618" y="692005"/>
                  <a:pt x="1033388" y="678235"/>
                  <a:pt x="1033388" y="661249"/>
                </a:cubicBezTo>
                <a:cubicBezTo>
                  <a:pt x="1033388" y="644263"/>
                  <a:pt x="1019618" y="630493"/>
                  <a:pt x="1002632" y="630493"/>
                </a:cubicBezTo>
                <a:close/>
                <a:moveTo>
                  <a:pt x="759663" y="627418"/>
                </a:moveTo>
                <a:cubicBezTo>
                  <a:pt x="742677" y="627418"/>
                  <a:pt x="728907" y="641188"/>
                  <a:pt x="728907" y="658174"/>
                </a:cubicBezTo>
                <a:cubicBezTo>
                  <a:pt x="728907" y="675160"/>
                  <a:pt x="742677" y="688930"/>
                  <a:pt x="759663" y="688930"/>
                </a:cubicBezTo>
                <a:cubicBezTo>
                  <a:pt x="776649" y="688930"/>
                  <a:pt x="790419" y="675160"/>
                  <a:pt x="790419" y="658174"/>
                </a:cubicBezTo>
                <a:cubicBezTo>
                  <a:pt x="790419" y="641188"/>
                  <a:pt x="776649" y="627418"/>
                  <a:pt x="759663" y="627418"/>
                </a:cubicBezTo>
                <a:close/>
                <a:moveTo>
                  <a:pt x="516694" y="624342"/>
                </a:moveTo>
                <a:cubicBezTo>
                  <a:pt x="499708" y="624342"/>
                  <a:pt x="485938" y="638112"/>
                  <a:pt x="485938" y="655098"/>
                </a:cubicBezTo>
                <a:cubicBezTo>
                  <a:pt x="485938" y="672084"/>
                  <a:pt x="499708" y="685854"/>
                  <a:pt x="516694" y="685854"/>
                </a:cubicBezTo>
                <a:cubicBezTo>
                  <a:pt x="533680" y="685854"/>
                  <a:pt x="547450" y="672084"/>
                  <a:pt x="547450" y="655098"/>
                </a:cubicBezTo>
                <a:cubicBezTo>
                  <a:pt x="547450" y="638112"/>
                  <a:pt x="533680" y="624342"/>
                  <a:pt x="516694" y="624342"/>
                </a:cubicBezTo>
                <a:close/>
                <a:moveTo>
                  <a:pt x="273725" y="621267"/>
                </a:moveTo>
                <a:cubicBezTo>
                  <a:pt x="256739" y="621267"/>
                  <a:pt x="242969" y="635037"/>
                  <a:pt x="242969" y="652023"/>
                </a:cubicBezTo>
                <a:cubicBezTo>
                  <a:pt x="242969" y="669009"/>
                  <a:pt x="256739" y="682779"/>
                  <a:pt x="273725" y="682779"/>
                </a:cubicBezTo>
                <a:cubicBezTo>
                  <a:pt x="290711" y="682779"/>
                  <a:pt x="304481" y="669009"/>
                  <a:pt x="304481" y="652023"/>
                </a:cubicBezTo>
                <a:cubicBezTo>
                  <a:pt x="304481" y="635037"/>
                  <a:pt x="290711" y="621267"/>
                  <a:pt x="273725" y="621267"/>
                </a:cubicBezTo>
                <a:close/>
                <a:moveTo>
                  <a:pt x="30756" y="618191"/>
                </a:moveTo>
                <a:cubicBezTo>
                  <a:pt x="13770" y="618191"/>
                  <a:pt x="0" y="631961"/>
                  <a:pt x="0" y="648947"/>
                </a:cubicBezTo>
                <a:cubicBezTo>
                  <a:pt x="0" y="665933"/>
                  <a:pt x="13770" y="679703"/>
                  <a:pt x="30756" y="679703"/>
                </a:cubicBezTo>
                <a:cubicBezTo>
                  <a:pt x="47742" y="679703"/>
                  <a:pt x="61512" y="665933"/>
                  <a:pt x="61512" y="648947"/>
                </a:cubicBezTo>
                <a:cubicBezTo>
                  <a:pt x="61512" y="631961"/>
                  <a:pt x="47742" y="618191"/>
                  <a:pt x="30756" y="618191"/>
                </a:cubicBezTo>
                <a:close/>
                <a:moveTo>
                  <a:pt x="1974508" y="436731"/>
                </a:moveTo>
                <a:cubicBezTo>
                  <a:pt x="1957522" y="436731"/>
                  <a:pt x="1943752" y="450501"/>
                  <a:pt x="1943752" y="467487"/>
                </a:cubicBezTo>
                <a:cubicBezTo>
                  <a:pt x="1943752" y="484473"/>
                  <a:pt x="1957522" y="498243"/>
                  <a:pt x="1974508" y="498243"/>
                </a:cubicBezTo>
                <a:cubicBezTo>
                  <a:pt x="1991494" y="498243"/>
                  <a:pt x="2005264" y="484473"/>
                  <a:pt x="2005264" y="467487"/>
                </a:cubicBezTo>
                <a:cubicBezTo>
                  <a:pt x="2005264" y="450501"/>
                  <a:pt x="1991494" y="436731"/>
                  <a:pt x="1974508" y="436731"/>
                </a:cubicBezTo>
                <a:close/>
                <a:moveTo>
                  <a:pt x="1731539" y="433656"/>
                </a:moveTo>
                <a:cubicBezTo>
                  <a:pt x="1714553" y="433656"/>
                  <a:pt x="1700783" y="447426"/>
                  <a:pt x="1700783" y="464412"/>
                </a:cubicBezTo>
                <a:cubicBezTo>
                  <a:pt x="1700783" y="481398"/>
                  <a:pt x="1714553" y="495168"/>
                  <a:pt x="1731539" y="495168"/>
                </a:cubicBezTo>
                <a:cubicBezTo>
                  <a:pt x="1748525" y="495168"/>
                  <a:pt x="1762295" y="481398"/>
                  <a:pt x="1762295" y="464412"/>
                </a:cubicBezTo>
                <a:cubicBezTo>
                  <a:pt x="1762295" y="447426"/>
                  <a:pt x="1748525" y="433656"/>
                  <a:pt x="1731539" y="433656"/>
                </a:cubicBezTo>
                <a:close/>
                <a:moveTo>
                  <a:pt x="1488570" y="430580"/>
                </a:moveTo>
                <a:cubicBezTo>
                  <a:pt x="1471584" y="430580"/>
                  <a:pt x="1457814" y="444350"/>
                  <a:pt x="1457814" y="461336"/>
                </a:cubicBezTo>
                <a:cubicBezTo>
                  <a:pt x="1457814" y="478322"/>
                  <a:pt x="1471584" y="492092"/>
                  <a:pt x="1488570" y="492092"/>
                </a:cubicBezTo>
                <a:cubicBezTo>
                  <a:pt x="1505556" y="492092"/>
                  <a:pt x="1519326" y="478322"/>
                  <a:pt x="1519326" y="461336"/>
                </a:cubicBezTo>
                <a:cubicBezTo>
                  <a:pt x="1519326" y="444350"/>
                  <a:pt x="1505556" y="430580"/>
                  <a:pt x="1488570" y="430580"/>
                </a:cubicBezTo>
                <a:close/>
                <a:moveTo>
                  <a:pt x="1245601" y="427505"/>
                </a:moveTo>
                <a:cubicBezTo>
                  <a:pt x="1228615" y="427505"/>
                  <a:pt x="1214845" y="441275"/>
                  <a:pt x="1214845" y="458261"/>
                </a:cubicBezTo>
                <a:cubicBezTo>
                  <a:pt x="1214845" y="475247"/>
                  <a:pt x="1228615" y="489017"/>
                  <a:pt x="1245601" y="489017"/>
                </a:cubicBezTo>
                <a:cubicBezTo>
                  <a:pt x="1262587" y="489017"/>
                  <a:pt x="1276357" y="475247"/>
                  <a:pt x="1276357" y="458261"/>
                </a:cubicBezTo>
                <a:cubicBezTo>
                  <a:pt x="1276357" y="441275"/>
                  <a:pt x="1262587" y="427505"/>
                  <a:pt x="1245601" y="427505"/>
                </a:cubicBezTo>
                <a:close/>
                <a:moveTo>
                  <a:pt x="1002632" y="424429"/>
                </a:moveTo>
                <a:cubicBezTo>
                  <a:pt x="985646" y="424429"/>
                  <a:pt x="971876" y="438199"/>
                  <a:pt x="971876" y="455185"/>
                </a:cubicBezTo>
                <a:cubicBezTo>
                  <a:pt x="971876" y="472171"/>
                  <a:pt x="985646" y="485941"/>
                  <a:pt x="1002632" y="485941"/>
                </a:cubicBezTo>
                <a:cubicBezTo>
                  <a:pt x="1019618" y="485941"/>
                  <a:pt x="1033388" y="472171"/>
                  <a:pt x="1033388" y="455185"/>
                </a:cubicBezTo>
                <a:cubicBezTo>
                  <a:pt x="1033388" y="438199"/>
                  <a:pt x="1019618" y="424429"/>
                  <a:pt x="1002632" y="424429"/>
                </a:cubicBezTo>
                <a:close/>
                <a:moveTo>
                  <a:pt x="759663" y="421354"/>
                </a:moveTo>
                <a:cubicBezTo>
                  <a:pt x="742677" y="421354"/>
                  <a:pt x="728907" y="435124"/>
                  <a:pt x="728907" y="452110"/>
                </a:cubicBezTo>
                <a:cubicBezTo>
                  <a:pt x="728907" y="469096"/>
                  <a:pt x="742677" y="482866"/>
                  <a:pt x="759663" y="482866"/>
                </a:cubicBezTo>
                <a:cubicBezTo>
                  <a:pt x="776649" y="482866"/>
                  <a:pt x="790419" y="469096"/>
                  <a:pt x="790419" y="452110"/>
                </a:cubicBezTo>
                <a:cubicBezTo>
                  <a:pt x="790419" y="435124"/>
                  <a:pt x="776649" y="421354"/>
                  <a:pt x="759663" y="421354"/>
                </a:cubicBezTo>
                <a:close/>
                <a:moveTo>
                  <a:pt x="516694" y="418278"/>
                </a:moveTo>
                <a:cubicBezTo>
                  <a:pt x="499708" y="418278"/>
                  <a:pt x="485938" y="432048"/>
                  <a:pt x="485938" y="449034"/>
                </a:cubicBezTo>
                <a:cubicBezTo>
                  <a:pt x="485938" y="466020"/>
                  <a:pt x="499708" y="479790"/>
                  <a:pt x="516694" y="479790"/>
                </a:cubicBezTo>
                <a:cubicBezTo>
                  <a:pt x="533680" y="479790"/>
                  <a:pt x="547450" y="466020"/>
                  <a:pt x="547450" y="449034"/>
                </a:cubicBezTo>
                <a:cubicBezTo>
                  <a:pt x="547450" y="432048"/>
                  <a:pt x="533680" y="418278"/>
                  <a:pt x="516694" y="418278"/>
                </a:cubicBezTo>
                <a:close/>
                <a:moveTo>
                  <a:pt x="273725" y="415203"/>
                </a:moveTo>
                <a:cubicBezTo>
                  <a:pt x="256739" y="415203"/>
                  <a:pt x="242969" y="428973"/>
                  <a:pt x="242969" y="445959"/>
                </a:cubicBezTo>
                <a:cubicBezTo>
                  <a:pt x="242969" y="462945"/>
                  <a:pt x="256739" y="476715"/>
                  <a:pt x="273725" y="476715"/>
                </a:cubicBezTo>
                <a:cubicBezTo>
                  <a:pt x="290711" y="476715"/>
                  <a:pt x="304481" y="462945"/>
                  <a:pt x="304481" y="445959"/>
                </a:cubicBezTo>
                <a:cubicBezTo>
                  <a:pt x="304481" y="428973"/>
                  <a:pt x="290711" y="415203"/>
                  <a:pt x="273725" y="415203"/>
                </a:cubicBezTo>
                <a:close/>
                <a:moveTo>
                  <a:pt x="30756" y="412127"/>
                </a:moveTo>
                <a:cubicBezTo>
                  <a:pt x="13770" y="412127"/>
                  <a:pt x="0" y="425897"/>
                  <a:pt x="0" y="442883"/>
                </a:cubicBezTo>
                <a:cubicBezTo>
                  <a:pt x="0" y="459869"/>
                  <a:pt x="13770" y="473639"/>
                  <a:pt x="30756" y="473639"/>
                </a:cubicBezTo>
                <a:cubicBezTo>
                  <a:pt x="47742" y="473639"/>
                  <a:pt x="61512" y="459869"/>
                  <a:pt x="61512" y="442883"/>
                </a:cubicBezTo>
                <a:cubicBezTo>
                  <a:pt x="61512" y="425897"/>
                  <a:pt x="47742" y="412127"/>
                  <a:pt x="30756" y="412127"/>
                </a:cubicBezTo>
                <a:close/>
                <a:moveTo>
                  <a:pt x="1974508" y="230668"/>
                </a:moveTo>
                <a:cubicBezTo>
                  <a:pt x="1957522" y="230668"/>
                  <a:pt x="1943752" y="244438"/>
                  <a:pt x="1943752" y="261424"/>
                </a:cubicBezTo>
                <a:cubicBezTo>
                  <a:pt x="1943752" y="278410"/>
                  <a:pt x="1957522" y="292180"/>
                  <a:pt x="1974508" y="292180"/>
                </a:cubicBezTo>
                <a:cubicBezTo>
                  <a:pt x="1991494" y="292180"/>
                  <a:pt x="2005264" y="278410"/>
                  <a:pt x="2005264" y="261424"/>
                </a:cubicBezTo>
                <a:cubicBezTo>
                  <a:pt x="2005264" y="244438"/>
                  <a:pt x="1991494" y="230668"/>
                  <a:pt x="1974508" y="230668"/>
                </a:cubicBezTo>
                <a:close/>
                <a:moveTo>
                  <a:pt x="1731539" y="227593"/>
                </a:moveTo>
                <a:cubicBezTo>
                  <a:pt x="1714553" y="227593"/>
                  <a:pt x="1700783" y="241363"/>
                  <a:pt x="1700783" y="258349"/>
                </a:cubicBezTo>
                <a:cubicBezTo>
                  <a:pt x="1700783" y="275335"/>
                  <a:pt x="1714553" y="289105"/>
                  <a:pt x="1731539" y="289105"/>
                </a:cubicBezTo>
                <a:cubicBezTo>
                  <a:pt x="1748525" y="289105"/>
                  <a:pt x="1762295" y="275335"/>
                  <a:pt x="1762295" y="258349"/>
                </a:cubicBezTo>
                <a:cubicBezTo>
                  <a:pt x="1762295" y="241363"/>
                  <a:pt x="1748525" y="227593"/>
                  <a:pt x="1731539" y="227593"/>
                </a:cubicBezTo>
                <a:close/>
                <a:moveTo>
                  <a:pt x="1488570" y="224517"/>
                </a:moveTo>
                <a:cubicBezTo>
                  <a:pt x="1471584" y="224517"/>
                  <a:pt x="1457814" y="238287"/>
                  <a:pt x="1457814" y="255273"/>
                </a:cubicBezTo>
                <a:cubicBezTo>
                  <a:pt x="1457814" y="272259"/>
                  <a:pt x="1471584" y="286029"/>
                  <a:pt x="1488570" y="286029"/>
                </a:cubicBezTo>
                <a:cubicBezTo>
                  <a:pt x="1505556" y="286029"/>
                  <a:pt x="1519326" y="272259"/>
                  <a:pt x="1519326" y="255273"/>
                </a:cubicBezTo>
                <a:cubicBezTo>
                  <a:pt x="1519326" y="238287"/>
                  <a:pt x="1505556" y="224517"/>
                  <a:pt x="1488570" y="224517"/>
                </a:cubicBezTo>
                <a:close/>
                <a:moveTo>
                  <a:pt x="1245601" y="221442"/>
                </a:moveTo>
                <a:cubicBezTo>
                  <a:pt x="1228615" y="221442"/>
                  <a:pt x="1214845" y="235212"/>
                  <a:pt x="1214845" y="252198"/>
                </a:cubicBezTo>
                <a:cubicBezTo>
                  <a:pt x="1214845" y="269184"/>
                  <a:pt x="1228615" y="282954"/>
                  <a:pt x="1245601" y="282954"/>
                </a:cubicBezTo>
                <a:cubicBezTo>
                  <a:pt x="1262587" y="282954"/>
                  <a:pt x="1276357" y="269184"/>
                  <a:pt x="1276357" y="252198"/>
                </a:cubicBezTo>
                <a:cubicBezTo>
                  <a:pt x="1276357" y="235212"/>
                  <a:pt x="1262587" y="221442"/>
                  <a:pt x="1245601" y="221442"/>
                </a:cubicBezTo>
                <a:close/>
                <a:moveTo>
                  <a:pt x="1002632" y="218366"/>
                </a:moveTo>
                <a:cubicBezTo>
                  <a:pt x="985646" y="218366"/>
                  <a:pt x="971876" y="232136"/>
                  <a:pt x="971876" y="249122"/>
                </a:cubicBezTo>
                <a:cubicBezTo>
                  <a:pt x="971876" y="266108"/>
                  <a:pt x="985646" y="279878"/>
                  <a:pt x="1002632" y="279878"/>
                </a:cubicBezTo>
                <a:cubicBezTo>
                  <a:pt x="1019618" y="279878"/>
                  <a:pt x="1033388" y="266108"/>
                  <a:pt x="1033388" y="249122"/>
                </a:cubicBezTo>
                <a:cubicBezTo>
                  <a:pt x="1033388" y="232136"/>
                  <a:pt x="1019618" y="218366"/>
                  <a:pt x="1002632" y="218366"/>
                </a:cubicBezTo>
                <a:close/>
                <a:moveTo>
                  <a:pt x="759663" y="215291"/>
                </a:moveTo>
                <a:cubicBezTo>
                  <a:pt x="742677" y="215291"/>
                  <a:pt x="728907" y="229061"/>
                  <a:pt x="728907" y="246047"/>
                </a:cubicBezTo>
                <a:cubicBezTo>
                  <a:pt x="728907" y="263033"/>
                  <a:pt x="742677" y="276803"/>
                  <a:pt x="759663" y="276803"/>
                </a:cubicBezTo>
                <a:cubicBezTo>
                  <a:pt x="776649" y="276803"/>
                  <a:pt x="790419" y="263033"/>
                  <a:pt x="790419" y="246047"/>
                </a:cubicBezTo>
                <a:cubicBezTo>
                  <a:pt x="790419" y="229061"/>
                  <a:pt x="776649" y="215291"/>
                  <a:pt x="759663" y="215291"/>
                </a:cubicBezTo>
                <a:close/>
                <a:moveTo>
                  <a:pt x="516694" y="212215"/>
                </a:moveTo>
                <a:cubicBezTo>
                  <a:pt x="499708" y="212215"/>
                  <a:pt x="485938" y="225985"/>
                  <a:pt x="485938" y="242971"/>
                </a:cubicBezTo>
                <a:cubicBezTo>
                  <a:pt x="485938" y="259957"/>
                  <a:pt x="499708" y="273727"/>
                  <a:pt x="516694" y="273727"/>
                </a:cubicBezTo>
                <a:cubicBezTo>
                  <a:pt x="533680" y="273727"/>
                  <a:pt x="547450" y="259957"/>
                  <a:pt x="547450" y="242971"/>
                </a:cubicBezTo>
                <a:cubicBezTo>
                  <a:pt x="547450" y="225985"/>
                  <a:pt x="533680" y="212215"/>
                  <a:pt x="516694" y="212215"/>
                </a:cubicBezTo>
                <a:close/>
                <a:moveTo>
                  <a:pt x="273725" y="209140"/>
                </a:moveTo>
                <a:cubicBezTo>
                  <a:pt x="256739" y="209140"/>
                  <a:pt x="242969" y="222910"/>
                  <a:pt x="242969" y="239896"/>
                </a:cubicBezTo>
                <a:cubicBezTo>
                  <a:pt x="242969" y="256882"/>
                  <a:pt x="256739" y="270652"/>
                  <a:pt x="273725" y="270652"/>
                </a:cubicBezTo>
                <a:cubicBezTo>
                  <a:pt x="290711" y="270652"/>
                  <a:pt x="304481" y="256882"/>
                  <a:pt x="304481" y="239896"/>
                </a:cubicBezTo>
                <a:cubicBezTo>
                  <a:pt x="304481" y="222910"/>
                  <a:pt x="290711" y="209140"/>
                  <a:pt x="273725" y="209140"/>
                </a:cubicBezTo>
                <a:close/>
                <a:moveTo>
                  <a:pt x="30756" y="206064"/>
                </a:moveTo>
                <a:cubicBezTo>
                  <a:pt x="13770" y="206064"/>
                  <a:pt x="0" y="219834"/>
                  <a:pt x="0" y="236820"/>
                </a:cubicBezTo>
                <a:cubicBezTo>
                  <a:pt x="0" y="253806"/>
                  <a:pt x="13770" y="267576"/>
                  <a:pt x="30756" y="267576"/>
                </a:cubicBezTo>
                <a:cubicBezTo>
                  <a:pt x="47742" y="267576"/>
                  <a:pt x="61512" y="253806"/>
                  <a:pt x="61512" y="236820"/>
                </a:cubicBezTo>
                <a:cubicBezTo>
                  <a:pt x="61512" y="219834"/>
                  <a:pt x="47742" y="206064"/>
                  <a:pt x="30756" y="206064"/>
                </a:cubicBezTo>
                <a:close/>
                <a:moveTo>
                  <a:pt x="1974508" y="24604"/>
                </a:moveTo>
                <a:cubicBezTo>
                  <a:pt x="1957522" y="24604"/>
                  <a:pt x="1943752" y="38374"/>
                  <a:pt x="1943752" y="55360"/>
                </a:cubicBezTo>
                <a:cubicBezTo>
                  <a:pt x="1943752" y="72346"/>
                  <a:pt x="1957522" y="86116"/>
                  <a:pt x="1974508" y="86116"/>
                </a:cubicBezTo>
                <a:cubicBezTo>
                  <a:pt x="1991494" y="86116"/>
                  <a:pt x="2005264" y="72346"/>
                  <a:pt x="2005264" y="55360"/>
                </a:cubicBezTo>
                <a:cubicBezTo>
                  <a:pt x="2005264" y="38374"/>
                  <a:pt x="1991494" y="24604"/>
                  <a:pt x="1974508" y="24604"/>
                </a:cubicBezTo>
                <a:close/>
                <a:moveTo>
                  <a:pt x="1731539" y="21529"/>
                </a:moveTo>
                <a:cubicBezTo>
                  <a:pt x="1714553" y="21529"/>
                  <a:pt x="1700783" y="35299"/>
                  <a:pt x="1700783" y="52285"/>
                </a:cubicBezTo>
                <a:cubicBezTo>
                  <a:pt x="1700783" y="69271"/>
                  <a:pt x="1714553" y="83041"/>
                  <a:pt x="1731539" y="83041"/>
                </a:cubicBezTo>
                <a:cubicBezTo>
                  <a:pt x="1748525" y="83041"/>
                  <a:pt x="1762295" y="69271"/>
                  <a:pt x="1762295" y="52285"/>
                </a:cubicBezTo>
                <a:cubicBezTo>
                  <a:pt x="1762295" y="35299"/>
                  <a:pt x="1748525" y="21529"/>
                  <a:pt x="1731539" y="21529"/>
                </a:cubicBezTo>
                <a:close/>
                <a:moveTo>
                  <a:pt x="1488570" y="18453"/>
                </a:moveTo>
                <a:cubicBezTo>
                  <a:pt x="1471584" y="18453"/>
                  <a:pt x="1457814" y="32223"/>
                  <a:pt x="1457814" y="49209"/>
                </a:cubicBezTo>
                <a:cubicBezTo>
                  <a:pt x="1457814" y="66195"/>
                  <a:pt x="1471584" y="79965"/>
                  <a:pt x="1488570" y="79965"/>
                </a:cubicBezTo>
                <a:cubicBezTo>
                  <a:pt x="1505556" y="79965"/>
                  <a:pt x="1519326" y="66195"/>
                  <a:pt x="1519326" y="49209"/>
                </a:cubicBezTo>
                <a:cubicBezTo>
                  <a:pt x="1519326" y="32223"/>
                  <a:pt x="1505556" y="18453"/>
                  <a:pt x="1488570" y="18453"/>
                </a:cubicBezTo>
                <a:close/>
                <a:moveTo>
                  <a:pt x="1245601" y="15378"/>
                </a:moveTo>
                <a:cubicBezTo>
                  <a:pt x="1228615" y="15378"/>
                  <a:pt x="1214845" y="29148"/>
                  <a:pt x="1214845" y="46134"/>
                </a:cubicBezTo>
                <a:cubicBezTo>
                  <a:pt x="1214845" y="63120"/>
                  <a:pt x="1228615" y="76890"/>
                  <a:pt x="1245601" y="76890"/>
                </a:cubicBezTo>
                <a:cubicBezTo>
                  <a:pt x="1262587" y="76890"/>
                  <a:pt x="1276357" y="63120"/>
                  <a:pt x="1276357" y="46134"/>
                </a:cubicBezTo>
                <a:cubicBezTo>
                  <a:pt x="1276357" y="29148"/>
                  <a:pt x="1262587" y="15378"/>
                  <a:pt x="1245601" y="15378"/>
                </a:cubicBezTo>
                <a:close/>
                <a:moveTo>
                  <a:pt x="1002632" y="12302"/>
                </a:moveTo>
                <a:cubicBezTo>
                  <a:pt x="985646" y="12302"/>
                  <a:pt x="971876" y="26072"/>
                  <a:pt x="971876" y="43058"/>
                </a:cubicBezTo>
                <a:cubicBezTo>
                  <a:pt x="971876" y="60044"/>
                  <a:pt x="985646" y="73814"/>
                  <a:pt x="1002632" y="73814"/>
                </a:cubicBezTo>
                <a:cubicBezTo>
                  <a:pt x="1019618" y="73814"/>
                  <a:pt x="1033388" y="60044"/>
                  <a:pt x="1033388" y="43058"/>
                </a:cubicBezTo>
                <a:cubicBezTo>
                  <a:pt x="1033388" y="26072"/>
                  <a:pt x="1019618" y="12302"/>
                  <a:pt x="1002632" y="12302"/>
                </a:cubicBezTo>
                <a:close/>
                <a:moveTo>
                  <a:pt x="759663" y="9227"/>
                </a:moveTo>
                <a:cubicBezTo>
                  <a:pt x="742677" y="9227"/>
                  <a:pt x="728907" y="22997"/>
                  <a:pt x="728907" y="39983"/>
                </a:cubicBezTo>
                <a:cubicBezTo>
                  <a:pt x="728907" y="56969"/>
                  <a:pt x="742677" y="70739"/>
                  <a:pt x="759663" y="70739"/>
                </a:cubicBezTo>
                <a:cubicBezTo>
                  <a:pt x="776649" y="70739"/>
                  <a:pt x="790419" y="56969"/>
                  <a:pt x="790419" y="39983"/>
                </a:cubicBezTo>
                <a:cubicBezTo>
                  <a:pt x="790419" y="22997"/>
                  <a:pt x="776649" y="9227"/>
                  <a:pt x="759663" y="9227"/>
                </a:cubicBezTo>
                <a:close/>
                <a:moveTo>
                  <a:pt x="516694" y="6151"/>
                </a:moveTo>
                <a:cubicBezTo>
                  <a:pt x="499708" y="6151"/>
                  <a:pt x="485938" y="19921"/>
                  <a:pt x="485938" y="36907"/>
                </a:cubicBezTo>
                <a:cubicBezTo>
                  <a:pt x="485938" y="53893"/>
                  <a:pt x="499708" y="67663"/>
                  <a:pt x="516694" y="67663"/>
                </a:cubicBezTo>
                <a:cubicBezTo>
                  <a:pt x="533680" y="67663"/>
                  <a:pt x="547450" y="53893"/>
                  <a:pt x="547450" y="36907"/>
                </a:cubicBezTo>
                <a:cubicBezTo>
                  <a:pt x="547450" y="19921"/>
                  <a:pt x="533680" y="6151"/>
                  <a:pt x="516694" y="6151"/>
                </a:cubicBezTo>
                <a:close/>
                <a:moveTo>
                  <a:pt x="273725" y="3076"/>
                </a:moveTo>
                <a:cubicBezTo>
                  <a:pt x="256739" y="3076"/>
                  <a:pt x="242969" y="16846"/>
                  <a:pt x="242969" y="33832"/>
                </a:cubicBezTo>
                <a:cubicBezTo>
                  <a:pt x="242969" y="50818"/>
                  <a:pt x="256739" y="64588"/>
                  <a:pt x="273725" y="64588"/>
                </a:cubicBezTo>
                <a:cubicBezTo>
                  <a:pt x="290711" y="64588"/>
                  <a:pt x="304481" y="50818"/>
                  <a:pt x="304481" y="33832"/>
                </a:cubicBezTo>
                <a:cubicBezTo>
                  <a:pt x="304481" y="16846"/>
                  <a:pt x="290711" y="3076"/>
                  <a:pt x="273725" y="3076"/>
                </a:cubicBezTo>
                <a:close/>
                <a:moveTo>
                  <a:pt x="30756" y="0"/>
                </a:moveTo>
                <a:cubicBezTo>
                  <a:pt x="13770" y="0"/>
                  <a:pt x="0" y="13770"/>
                  <a:pt x="0" y="30756"/>
                </a:cubicBezTo>
                <a:cubicBezTo>
                  <a:pt x="0" y="47742"/>
                  <a:pt x="13770" y="61512"/>
                  <a:pt x="30756" y="61512"/>
                </a:cubicBezTo>
                <a:cubicBezTo>
                  <a:pt x="47742" y="61512"/>
                  <a:pt x="61512" y="47742"/>
                  <a:pt x="61512" y="30756"/>
                </a:cubicBezTo>
                <a:cubicBezTo>
                  <a:pt x="61512" y="13770"/>
                  <a:pt x="47742" y="0"/>
                  <a:pt x="307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70475" y="0"/>
            <a:ext cx="6121525" cy="3978443"/>
          </a:xfrm>
          <a:custGeom>
            <a:avLst/>
            <a:gdLst>
              <a:gd name="connsiteX0" fmla="*/ 0 w 6121525"/>
              <a:gd name="connsiteY0" fmla="*/ 0 h 3978443"/>
              <a:gd name="connsiteX1" fmla="*/ 6121525 w 6121525"/>
              <a:gd name="connsiteY1" fmla="*/ 0 h 3978443"/>
              <a:gd name="connsiteX2" fmla="*/ 6121525 w 6121525"/>
              <a:gd name="connsiteY2" fmla="*/ 3878010 h 3978443"/>
              <a:gd name="connsiteX3" fmla="*/ 5914639 w 6121525"/>
              <a:gd name="connsiteY3" fmla="*/ 3917630 h 3978443"/>
              <a:gd name="connsiteX4" fmla="*/ 5110874 w 6121525"/>
              <a:gd name="connsiteY4" fmla="*/ 3978443 h 3978443"/>
              <a:gd name="connsiteX5" fmla="*/ 51399 w 6121525"/>
              <a:gd name="connsiteY5" fmla="*/ 207926 h 3978443"/>
            </a:gdLst>
            <a:ahLst/>
            <a:cxnLst/>
            <a:rect l="l" t="t" r="r" b="b"/>
            <a:pathLst>
              <a:path w="6121525" h="3978443">
                <a:moveTo>
                  <a:pt x="0" y="0"/>
                </a:moveTo>
                <a:lnTo>
                  <a:pt x="6121525" y="0"/>
                </a:lnTo>
                <a:lnTo>
                  <a:pt x="6121525" y="3878010"/>
                </a:lnTo>
                <a:lnTo>
                  <a:pt x="5914639" y="3917630"/>
                </a:lnTo>
                <a:cubicBezTo>
                  <a:pt x="5652563" y="3957675"/>
                  <a:pt x="5384144" y="3978443"/>
                  <a:pt x="5110874" y="3978443"/>
                </a:cubicBezTo>
                <a:cubicBezTo>
                  <a:pt x="2719763" y="3978443"/>
                  <a:pt x="700035" y="2388368"/>
                  <a:pt x="51399" y="20792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" y="2283357"/>
            <a:ext cx="537708" cy="1444518"/>
          </a:xfrm>
          <a:custGeom>
            <a:avLst/>
            <a:gdLst>
              <a:gd name="connsiteX0" fmla="*/ 0 w 753979"/>
              <a:gd name="connsiteY0" fmla="*/ 0 h 2025518"/>
              <a:gd name="connsiteX1" fmla="*/ 10958 w 753979"/>
              <a:gd name="connsiteY1" fmla="*/ 2818 h 2025518"/>
              <a:gd name="connsiteX2" fmla="*/ 753979 w 753979"/>
              <a:gd name="connsiteY2" fmla="*/ 1012759 h 2025518"/>
              <a:gd name="connsiteX3" fmla="*/ 10958 w 753979"/>
              <a:gd name="connsiteY3" fmla="*/ 2022701 h 2025518"/>
              <a:gd name="connsiteX4" fmla="*/ 0 w 753979"/>
              <a:gd name="connsiteY4" fmla="*/ 2025518 h 2025518"/>
            </a:gdLst>
            <a:ahLst/>
            <a:cxnLst/>
            <a:rect l="l" t="t" r="r" b="b"/>
            <a:pathLst>
              <a:path w="753979" h="2025518">
                <a:moveTo>
                  <a:pt x="0" y="0"/>
                </a:moveTo>
                <a:lnTo>
                  <a:pt x="10958" y="2818"/>
                </a:lnTo>
                <a:cubicBezTo>
                  <a:pt x="441427" y="136707"/>
                  <a:pt x="753979" y="538233"/>
                  <a:pt x="753979" y="1012759"/>
                </a:cubicBezTo>
                <a:cubicBezTo>
                  <a:pt x="753979" y="1487285"/>
                  <a:pt x="441427" y="1888811"/>
                  <a:pt x="10958" y="2022701"/>
                </a:cubicBezTo>
                <a:lnTo>
                  <a:pt x="0" y="202551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47761" y="5309936"/>
            <a:ext cx="4346276" cy="1548064"/>
          </a:xfrm>
          <a:custGeom>
            <a:avLst/>
            <a:gdLst>
              <a:gd name="connsiteX0" fmla="*/ 2173138 w 4346276"/>
              <a:gd name="connsiteY0" fmla="*/ 0 h 1548064"/>
              <a:gd name="connsiteX1" fmla="*/ 4294274 w 4346276"/>
              <a:gd name="connsiteY1" fmla="*/ 1405983 h 1548064"/>
              <a:gd name="connsiteX2" fmla="*/ 4346276 w 4346276"/>
              <a:gd name="connsiteY2" fmla="*/ 1548064 h 1548064"/>
              <a:gd name="connsiteX3" fmla="*/ 3036468 w 4346276"/>
              <a:gd name="connsiteY3" fmla="*/ 1548064 h 1548064"/>
              <a:gd name="connsiteX4" fmla="*/ 2987033 w 4346276"/>
              <a:gd name="connsiteY4" fmla="*/ 1488148 h 1548064"/>
              <a:gd name="connsiteX5" fmla="*/ 2173138 w 4346276"/>
              <a:gd name="connsiteY5" fmla="*/ 1151021 h 1548064"/>
              <a:gd name="connsiteX6" fmla="*/ 1359244 w 4346276"/>
              <a:gd name="connsiteY6" fmla="*/ 1488148 h 1548064"/>
              <a:gd name="connsiteX7" fmla="*/ 1309808 w 4346276"/>
              <a:gd name="connsiteY7" fmla="*/ 1548064 h 1548064"/>
              <a:gd name="connsiteX8" fmla="*/ 0 w 4346276"/>
              <a:gd name="connsiteY8" fmla="*/ 1548064 h 1548064"/>
              <a:gd name="connsiteX9" fmla="*/ 52002 w 4346276"/>
              <a:gd name="connsiteY9" fmla="*/ 1405983 h 1548064"/>
              <a:gd name="connsiteX10" fmla="*/ 2173138 w 4346276"/>
              <a:gd name="connsiteY10" fmla="*/ 0 h 1548064"/>
            </a:gdLst>
            <a:ahLst/>
            <a:cxnLst/>
            <a:rect l="l" t="t" r="r" b="b"/>
            <a:pathLst>
              <a:path w="4346276" h="1548064">
                <a:moveTo>
                  <a:pt x="2173138" y="0"/>
                </a:moveTo>
                <a:cubicBezTo>
                  <a:pt x="3126675" y="0"/>
                  <a:pt x="3944805" y="579746"/>
                  <a:pt x="4294274" y="1405983"/>
                </a:cubicBezTo>
                <a:lnTo>
                  <a:pt x="4346276" y="1548064"/>
                </a:lnTo>
                <a:lnTo>
                  <a:pt x="3036468" y="1548064"/>
                </a:lnTo>
                <a:lnTo>
                  <a:pt x="2987033" y="1488148"/>
                </a:lnTo>
                <a:cubicBezTo>
                  <a:pt x="2778739" y="1279854"/>
                  <a:pt x="2490984" y="1151021"/>
                  <a:pt x="2173138" y="1151021"/>
                </a:cubicBezTo>
                <a:cubicBezTo>
                  <a:pt x="1855293" y="1151021"/>
                  <a:pt x="1567538" y="1279854"/>
                  <a:pt x="1359244" y="1488148"/>
                </a:cubicBezTo>
                <a:lnTo>
                  <a:pt x="1309808" y="1548064"/>
                </a:lnTo>
                <a:lnTo>
                  <a:pt x="0" y="1548064"/>
                </a:lnTo>
                <a:lnTo>
                  <a:pt x="52002" y="1405983"/>
                </a:lnTo>
                <a:cubicBezTo>
                  <a:pt x="401471" y="579746"/>
                  <a:pt x="1219601" y="0"/>
                  <a:pt x="217313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32133" y="5675086"/>
            <a:ext cx="629396" cy="629396"/>
          </a:xfrm>
          <a:prstGeom prst="ellipse">
            <a:avLst/>
          </a:prstGeom>
          <a:gradFill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4874" y="2039037"/>
            <a:ext cx="5747757" cy="193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9176" y="4597137"/>
            <a:ext cx="45719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9301" y="506888"/>
            <a:ext cx="275306" cy="275306"/>
          </a:xfrm>
          <a:prstGeom prst="ellipse">
            <a:avLst/>
          </a:prstGeom>
          <a:gradFill>
            <a:gsLst>
              <a:gs pos="25000">
                <a:schemeClr val="accent2">
                  <a:lumMod val="40000"/>
                  <a:lumOff val="60000"/>
                </a:schemeClr>
              </a:gs>
              <a:gs pos="7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48831" y="1090717"/>
            <a:ext cx="4676566" cy="467656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44991" y="1032615"/>
            <a:ext cx="956606" cy="956606"/>
          </a:xfrm>
          <a:prstGeom prst="ellipse">
            <a:avLst/>
          </a:prstGeom>
          <a:gradFill>
            <a:gsLst>
              <a:gs pos="25000">
                <a:schemeClr val="accent4">
                  <a:lumMod val="40000"/>
                  <a:lumOff val="60000"/>
                </a:schemeClr>
              </a:gs>
              <a:gs pos="7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4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6473" y="530390"/>
            <a:ext cx="1838498" cy="22830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3776" y="3976704"/>
            <a:ext cx="3117145" cy="360586"/>
          </a:xfrm>
          <a:prstGeom prst="roundRect">
            <a:avLst>
              <a:gd name="adj" fmla="val 896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4226227" y="4156997"/>
            <a:ext cx="1731989" cy="0"/>
          </a:xfrm>
          <a:prstGeom prst="lin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prstDash val="dash"/>
            <a:miter/>
          </a:ln>
        </p:spPr>
      </p:cxnSp>
      <p:sp>
        <p:nvSpPr>
          <p:cNvPr id="26" name="标题 1"/>
          <p:cNvSpPr txBox="1"/>
          <p:nvPr/>
        </p:nvSpPr>
        <p:spPr>
          <a:xfrm flipH="1" flipV="1">
            <a:off x="-2" y="5753600"/>
            <a:ext cx="1119196" cy="1104400"/>
          </a:xfrm>
          <a:custGeom>
            <a:avLst/>
            <a:gdLst>
              <a:gd name="connsiteX0" fmla="*/ 0 w 3099904"/>
              <a:gd name="connsiteY0" fmla="*/ 0 h 2835515"/>
              <a:gd name="connsiteX1" fmla="*/ 3099904 w 3099904"/>
              <a:gd name="connsiteY1" fmla="*/ 0 h 2835515"/>
              <a:gd name="connsiteX2" fmla="*/ 3099904 w 3099904"/>
              <a:gd name="connsiteY2" fmla="*/ 2833363 h 2835515"/>
              <a:gd name="connsiteX3" fmla="*/ 3014801 w 3099904"/>
              <a:gd name="connsiteY3" fmla="*/ 2835515 h 2835515"/>
              <a:gd name="connsiteX4" fmla="*/ 6079 w 3099904"/>
              <a:gd name="connsiteY4" fmla="*/ 120400 h 2835515"/>
            </a:gdLst>
            <a:ahLst/>
            <a:cxnLst/>
            <a:rect l="l" t="t" r="r" b="b"/>
            <a:pathLst>
              <a:path w="3099904" h="2835515">
                <a:moveTo>
                  <a:pt x="0" y="0"/>
                </a:moveTo>
                <a:lnTo>
                  <a:pt x="3099904" y="0"/>
                </a:lnTo>
                <a:lnTo>
                  <a:pt x="3099904" y="2833363"/>
                </a:lnTo>
                <a:lnTo>
                  <a:pt x="3014801" y="2835515"/>
                </a:lnTo>
                <a:cubicBezTo>
                  <a:pt x="1448899" y="2835515"/>
                  <a:pt x="160956" y="1645440"/>
                  <a:pt x="6079" y="12040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315274" y="5019252"/>
            <a:ext cx="351976" cy="351976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545250" y="4504677"/>
            <a:ext cx="631102" cy="631102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rcRect b="5891"/>
          <a:stretch>
            <a:fillRect/>
          </a:stretch>
        </p:blipFill>
        <p:spPr>
          <a:xfrm>
            <a:off x="6924040" y="1268730"/>
            <a:ext cx="4230370" cy="427164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                     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38" y="2925109"/>
            <a:ext cx="3239345" cy="1311128"/>
          </a:xfrm>
          <a:prstGeom prst="roundRect">
            <a:avLst>
              <a:gd name="adj" fmla="val 3748"/>
            </a:avLst>
          </a:prstGeom>
          <a:solidFill>
            <a:srgbClr val="FFFFFF">
              <a:alpha val="100000"/>
            </a:srgbClr>
          </a:solidFill>
          <a:ln w="12700" cap="sq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2382" y="3585315"/>
            <a:ext cx="3025656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NBA球员与球队知识图谱构建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64367" y="2468834"/>
            <a:ext cx="901413" cy="9014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84731" y="2589198"/>
            <a:ext cx="660684" cy="6606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31547" y="2556577"/>
            <a:ext cx="967326" cy="7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21726" y="2925109"/>
            <a:ext cx="3239345" cy="1311128"/>
          </a:xfrm>
          <a:prstGeom prst="roundRect">
            <a:avLst>
              <a:gd name="adj" fmla="val 3748"/>
            </a:avLst>
          </a:prstGeom>
          <a:solidFill>
            <a:srgbClr val="FFFFFF">
              <a:alpha val="100000"/>
            </a:srgbClr>
          </a:solidFill>
          <a:ln w="12700" cap="sq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28570" y="3585315"/>
            <a:ext cx="3025656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知识图谱的创新点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590554" y="2468834"/>
            <a:ext cx="901413" cy="90141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10918" y="2589198"/>
            <a:ext cx="660684" cy="66068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57735" y="2556577"/>
            <a:ext cx="967326" cy="7259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 flipH="1">
            <a:off x="5058774" y="-5058774"/>
            <a:ext cx="2074454" cy="12192002"/>
          </a:xfrm>
          <a:prstGeom prst="round1Rect">
            <a:avLst>
              <a:gd name="adj" fmla="val 34982"/>
            </a:avLst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46556" y="849727"/>
            <a:ext cx="2031325" cy="110799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761B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22133" y="874126"/>
            <a:ext cx="9069867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761B6">
                    <a:alpha val="1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Contents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593647" y="1627575"/>
            <a:ext cx="925253" cy="127810"/>
            <a:chOff x="10593647" y="1627575"/>
            <a:chExt cx="925253" cy="127810"/>
          </a:xfrm>
        </p:grpSpPr>
        <p:sp>
          <p:nvSpPr>
            <p:cNvPr id="24" name="标题 1"/>
            <p:cNvSpPr txBox="1"/>
            <p:nvPr/>
          </p:nvSpPr>
          <p:spPr>
            <a:xfrm>
              <a:off x="10593647" y="1627575"/>
              <a:ext cx="127810" cy="1278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0859461" y="1627575"/>
              <a:ext cx="127810" cy="1278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1125275" y="1627575"/>
              <a:ext cx="127810" cy="12781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1391090" y="1627575"/>
              <a:ext cx="127810" cy="12781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0" name="标题 1"/>
          <p:cNvSpPr txBox="1"/>
          <p:nvPr/>
        </p:nvSpPr>
        <p:spPr>
          <a:xfrm>
            <a:off x="8283143" y="2924950"/>
            <a:ext cx="3239345" cy="1311128"/>
          </a:xfrm>
          <a:prstGeom prst="roundRect">
            <a:avLst>
              <a:gd name="adj" fmla="val 3748"/>
            </a:avLst>
          </a:prstGeom>
          <a:solidFill>
            <a:srgbClr val="FFFFFF">
              <a:alpha val="100000"/>
            </a:srgbClr>
          </a:solidFill>
          <a:ln w="12700" cap="sq">
            <a:solidFill>
              <a:schemeClr val="bg1">
                <a:lumMod val="6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389987" y="3585156"/>
            <a:ext cx="3025656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知识图谱的应用案例</a:t>
            </a:r>
            <a:endParaRPr kumimoji="1"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9419152" y="2468675"/>
            <a:ext cx="967326" cy="901412"/>
            <a:chOff x="1879797" y="4356530"/>
            <a:chExt cx="967326" cy="901412"/>
          </a:xfrm>
        </p:grpSpPr>
        <p:sp>
          <p:nvSpPr>
            <p:cNvPr id="33" name="标题 1"/>
            <p:cNvSpPr txBox="1"/>
            <p:nvPr/>
          </p:nvSpPr>
          <p:spPr>
            <a:xfrm>
              <a:off x="1912617" y="4356530"/>
              <a:ext cx="901413" cy="90141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879797" y="4444273"/>
              <a:ext cx="967326" cy="725925"/>
              <a:chOff x="1879797" y="4444273"/>
              <a:chExt cx="967326" cy="725925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2032981" y="4476894"/>
                <a:ext cx="660684" cy="660684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1879797" y="4444273"/>
                <a:ext cx="967326" cy="725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kumimoji="1" lang="en-US" altLang="zh-CN" sz="2800">
                    <a:ln w="12700"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latin typeface="OPPOSans H" panose="00020600040101010101" charset="-122"/>
                    <a:ea typeface="OPPOSans H" panose="00020600040101010101" charset="-122"/>
                    <a:cs typeface="OPPOSans H" panose="00020600040101010101" charset="-122"/>
                  </a:rPr>
                  <a:t>03</a:t>
                </a:r>
                <a:endParaRPr kumimoji="1"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v2-719eceddb4a92fac8f4b9aea488f3d1d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0"/>
            <a:ext cx="12204065" cy="686498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698501" y="4820228"/>
            <a:ext cx="2005264" cy="1528561"/>
          </a:xfrm>
          <a:custGeom>
            <a:avLst/>
            <a:gdLst>
              <a:gd name="connsiteX0" fmla="*/ 1974508 w 2005264"/>
              <a:gd name="connsiteY0" fmla="*/ 1467049 h 1528561"/>
              <a:gd name="connsiteX1" fmla="*/ 1943752 w 2005264"/>
              <a:gd name="connsiteY1" fmla="*/ 1497805 h 1528561"/>
              <a:gd name="connsiteX2" fmla="*/ 1974508 w 2005264"/>
              <a:gd name="connsiteY2" fmla="*/ 1528561 h 1528561"/>
              <a:gd name="connsiteX3" fmla="*/ 2005264 w 2005264"/>
              <a:gd name="connsiteY3" fmla="*/ 1497805 h 1528561"/>
              <a:gd name="connsiteX4" fmla="*/ 1974508 w 2005264"/>
              <a:gd name="connsiteY4" fmla="*/ 1467049 h 1528561"/>
              <a:gd name="connsiteX5" fmla="*/ 1731539 w 2005264"/>
              <a:gd name="connsiteY5" fmla="*/ 1463974 h 1528561"/>
              <a:gd name="connsiteX6" fmla="*/ 1700783 w 2005264"/>
              <a:gd name="connsiteY6" fmla="*/ 1494730 h 1528561"/>
              <a:gd name="connsiteX7" fmla="*/ 1731539 w 2005264"/>
              <a:gd name="connsiteY7" fmla="*/ 1525486 h 1528561"/>
              <a:gd name="connsiteX8" fmla="*/ 1762295 w 2005264"/>
              <a:gd name="connsiteY8" fmla="*/ 1494730 h 1528561"/>
              <a:gd name="connsiteX9" fmla="*/ 1731539 w 2005264"/>
              <a:gd name="connsiteY9" fmla="*/ 1463974 h 1528561"/>
              <a:gd name="connsiteX10" fmla="*/ 1488570 w 2005264"/>
              <a:gd name="connsiteY10" fmla="*/ 1460898 h 1528561"/>
              <a:gd name="connsiteX11" fmla="*/ 1457814 w 2005264"/>
              <a:gd name="connsiteY11" fmla="*/ 1491654 h 1528561"/>
              <a:gd name="connsiteX12" fmla="*/ 1488570 w 2005264"/>
              <a:gd name="connsiteY12" fmla="*/ 1522410 h 1528561"/>
              <a:gd name="connsiteX13" fmla="*/ 1519326 w 2005264"/>
              <a:gd name="connsiteY13" fmla="*/ 1491654 h 1528561"/>
              <a:gd name="connsiteX14" fmla="*/ 1488570 w 2005264"/>
              <a:gd name="connsiteY14" fmla="*/ 1460898 h 1528561"/>
              <a:gd name="connsiteX15" fmla="*/ 1245601 w 2005264"/>
              <a:gd name="connsiteY15" fmla="*/ 1457823 h 1528561"/>
              <a:gd name="connsiteX16" fmla="*/ 1214845 w 2005264"/>
              <a:gd name="connsiteY16" fmla="*/ 1488579 h 1528561"/>
              <a:gd name="connsiteX17" fmla="*/ 1245601 w 2005264"/>
              <a:gd name="connsiteY17" fmla="*/ 1519335 h 1528561"/>
              <a:gd name="connsiteX18" fmla="*/ 1276357 w 2005264"/>
              <a:gd name="connsiteY18" fmla="*/ 1488579 h 1528561"/>
              <a:gd name="connsiteX19" fmla="*/ 1245601 w 2005264"/>
              <a:gd name="connsiteY19" fmla="*/ 1457823 h 1528561"/>
              <a:gd name="connsiteX20" fmla="*/ 1002632 w 2005264"/>
              <a:gd name="connsiteY20" fmla="*/ 1454747 h 1528561"/>
              <a:gd name="connsiteX21" fmla="*/ 971876 w 2005264"/>
              <a:gd name="connsiteY21" fmla="*/ 1485503 h 1528561"/>
              <a:gd name="connsiteX22" fmla="*/ 1002632 w 2005264"/>
              <a:gd name="connsiteY22" fmla="*/ 1516259 h 1528561"/>
              <a:gd name="connsiteX23" fmla="*/ 1033388 w 2005264"/>
              <a:gd name="connsiteY23" fmla="*/ 1485503 h 1528561"/>
              <a:gd name="connsiteX24" fmla="*/ 1002632 w 2005264"/>
              <a:gd name="connsiteY24" fmla="*/ 1454747 h 1528561"/>
              <a:gd name="connsiteX25" fmla="*/ 759663 w 2005264"/>
              <a:gd name="connsiteY25" fmla="*/ 1451672 h 1528561"/>
              <a:gd name="connsiteX26" fmla="*/ 728907 w 2005264"/>
              <a:gd name="connsiteY26" fmla="*/ 1482428 h 1528561"/>
              <a:gd name="connsiteX27" fmla="*/ 759663 w 2005264"/>
              <a:gd name="connsiteY27" fmla="*/ 1513184 h 1528561"/>
              <a:gd name="connsiteX28" fmla="*/ 790419 w 2005264"/>
              <a:gd name="connsiteY28" fmla="*/ 1482428 h 1528561"/>
              <a:gd name="connsiteX29" fmla="*/ 759663 w 2005264"/>
              <a:gd name="connsiteY29" fmla="*/ 1451672 h 1528561"/>
              <a:gd name="connsiteX30" fmla="*/ 516694 w 2005264"/>
              <a:gd name="connsiteY30" fmla="*/ 1448596 h 1528561"/>
              <a:gd name="connsiteX31" fmla="*/ 485938 w 2005264"/>
              <a:gd name="connsiteY31" fmla="*/ 1479352 h 1528561"/>
              <a:gd name="connsiteX32" fmla="*/ 516694 w 2005264"/>
              <a:gd name="connsiteY32" fmla="*/ 1510108 h 1528561"/>
              <a:gd name="connsiteX33" fmla="*/ 547450 w 2005264"/>
              <a:gd name="connsiteY33" fmla="*/ 1479352 h 1528561"/>
              <a:gd name="connsiteX34" fmla="*/ 516694 w 2005264"/>
              <a:gd name="connsiteY34" fmla="*/ 1448596 h 1528561"/>
              <a:gd name="connsiteX35" fmla="*/ 273725 w 2005264"/>
              <a:gd name="connsiteY35" fmla="*/ 1445521 h 1528561"/>
              <a:gd name="connsiteX36" fmla="*/ 242969 w 2005264"/>
              <a:gd name="connsiteY36" fmla="*/ 1476277 h 1528561"/>
              <a:gd name="connsiteX37" fmla="*/ 273725 w 2005264"/>
              <a:gd name="connsiteY37" fmla="*/ 1507033 h 1528561"/>
              <a:gd name="connsiteX38" fmla="*/ 304481 w 2005264"/>
              <a:gd name="connsiteY38" fmla="*/ 1476277 h 1528561"/>
              <a:gd name="connsiteX39" fmla="*/ 273725 w 2005264"/>
              <a:gd name="connsiteY39" fmla="*/ 1445521 h 1528561"/>
              <a:gd name="connsiteX40" fmla="*/ 30756 w 2005264"/>
              <a:gd name="connsiteY40" fmla="*/ 1442445 h 1528561"/>
              <a:gd name="connsiteX41" fmla="*/ 0 w 2005264"/>
              <a:gd name="connsiteY41" fmla="*/ 1473201 h 1528561"/>
              <a:gd name="connsiteX42" fmla="*/ 30756 w 2005264"/>
              <a:gd name="connsiteY42" fmla="*/ 1503957 h 1528561"/>
              <a:gd name="connsiteX43" fmla="*/ 61512 w 2005264"/>
              <a:gd name="connsiteY43" fmla="*/ 1473201 h 1528561"/>
              <a:gd name="connsiteX44" fmla="*/ 30756 w 2005264"/>
              <a:gd name="connsiteY44" fmla="*/ 1442445 h 1528561"/>
              <a:gd name="connsiteX45" fmla="*/ 1974508 w 2005264"/>
              <a:gd name="connsiteY45" fmla="*/ 1260985 h 1528561"/>
              <a:gd name="connsiteX46" fmla="*/ 1943752 w 2005264"/>
              <a:gd name="connsiteY46" fmla="*/ 1291741 h 1528561"/>
              <a:gd name="connsiteX47" fmla="*/ 1974508 w 2005264"/>
              <a:gd name="connsiteY47" fmla="*/ 1322497 h 1528561"/>
              <a:gd name="connsiteX48" fmla="*/ 2005264 w 2005264"/>
              <a:gd name="connsiteY48" fmla="*/ 1291741 h 1528561"/>
              <a:gd name="connsiteX49" fmla="*/ 1974508 w 2005264"/>
              <a:gd name="connsiteY49" fmla="*/ 1260985 h 1528561"/>
              <a:gd name="connsiteX50" fmla="*/ 1731539 w 2005264"/>
              <a:gd name="connsiteY50" fmla="*/ 1257910 h 1528561"/>
              <a:gd name="connsiteX51" fmla="*/ 1700783 w 2005264"/>
              <a:gd name="connsiteY51" fmla="*/ 1288666 h 1528561"/>
              <a:gd name="connsiteX52" fmla="*/ 1731539 w 2005264"/>
              <a:gd name="connsiteY52" fmla="*/ 1319422 h 1528561"/>
              <a:gd name="connsiteX53" fmla="*/ 1762295 w 2005264"/>
              <a:gd name="connsiteY53" fmla="*/ 1288666 h 1528561"/>
              <a:gd name="connsiteX54" fmla="*/ 1731539 w 2005264"/>
              <a:gd name="connsiteY54" fmla="*/ 1257910 h 1528561"/>
              <a:gd name="connsiteX55" fmla="*/ 1488570 w 2005264"/>
              <a:gd name="connsiteY55" fmla="*/ 1254834 h 1528561"/>
              <a:gd name="connsiteX56" fmla="*/ 1457814 w 2005264"/>
              <a:gd name="connsiteY56" fmla="*/ 1285590 h 1528561"/>
              <a:gd name="connsiteX57" fmla="*/ 1488570 w 2005264"/>
              <a:gd name="connsiteY57" fmla="*/ 1316346 h 1528561"/>
              <a:gd name="connsiteX58" fmla="*/ 1519326 w 2005264"/>
              <a:gd name="connsiteY58" fmla="*/ 1285590 h 1528561"/>
              <a:gd name="connsiteX59" fmla="*/ 1488570 w 2005264"/>
              <a:gd name="connsiteY59" fmla="*/ 1254834 h 1528561"/>
              <a:gd name="connsiteX60" fmla="*/ 1245601 w 2005264"/>
              <a:gd name="connsiteY60" fmla="*/ 1251759 h 1528561"/>
              <a:gd name="connsiteX61" fmla="*/ 1214845 w 2005264"/>
              <a:gd name="connsiteY61" fmla="*/ 1282515 h 1528561"/>
              <a:gd name="connsiteX62" fmla="*/ 1245601 w 2005264"/>
              <a:gd name="connsiteY62" fmla="*/ 1313271 h 1528561"/>
              <a:gd name="connsiteX63" fmla="*/ 1276357 w 2005264"/>
              <a:gd name="connsiteY63" fmla="*/ 1282515 h 1528561"/>
              <a:gd name="connsiteX64" fmla="*/ 1245601 w 2005264"/>
              <a:gd name="connsiteY64" fmla="*/ 1251759 h 1528561"/>
              <a:gd name="connsiteX65" fmla="*/ 1002632 w 2005264"/>
              <a:gd name="connsiteY65" fmla="*/ 1248683 h 1528561"/>
              <a:gd name="connsiteX66" fmla="*/ 971876 w 2005264"/>
              <a:gd name="connsiteY66" fmla="*/ 1279439 h 1528561"/>
              <a:gd name="connsiteX67" fmla="*/ 1002632 w 2005264"/>
              <a:gd name="connsiteY67" fmla="*/ 1310195 h 1528561"/>
              <a:gd name="connsiteX68" fmla="*/ 1033388 w 2005264"/>
              <a:gd name="connsiteY68" fmla="*/ 1279439 h 1528561"/>
              <a:gd name="connsiteX69" fmla="*/ 1002632 w 2005264"/>
              <a:gd name="connsiteY69" fmla="*/ 1248683 h 1528561"/>
              <a:gd name="connsiteX70" fmla="*/ 759663 w 2005264"/>
              <a:gd name="connsiteY70" fmla="*/ 1245608 h 1528561"/>
              <a:gd name="connsiteX71" fmla="*/ 728907 w 2005264"/>
              <a:gd name="connsiteY71" fmla="*/ 1276364 h 1528561"/>
              <a:gd name="connsiteX72" fmla="*/ 759663 w 2005264"/>
              <a:gd name="connsiteY72" fmla="*/ 1307120 h 1528561"/>
              <a:gd name="connsiteX73" fmla="*/ 790419 w 2005264"/>
              <a:gd name="connsiteY73" fmla="*/ 1276364 h 1528561"/>
              <a:gd name="connsiteX74" fmla="*/ 759663 w 2005264"/>
              <a:gd name="connsiteY74" fmla="*/ 1245608 h 1528561"/>
              <a:gd name="connsiteX75" fmla="*/ 516694 w 2005264"/>
              <a:gd name="connsiteY75" fmla="*/ 1242532 h 1528561"/>
              <a:gd name="connsiteX76" fmla="*/ 485938 w 2005264"/>
              <a:gd name="connsiteY76" fmla="*/ 1273288 h 1528561"/>
              <a:gd name="connsiteX77" fmla="*/ 516694 w 2005264"/>
              <a:gd name="connsiteY77" fmla="*/ 1304044 h 1528561"/>
              <a:gd name="connsiteX78" fmla="*/ 547450 w 2005264"/>
              <a:gd name="connsiteY78" fmla="*/ 1273288 h 1528561"/>
              <a:gd name="connsiteX79" fmla="*/ 516694 w 2005264"/>
              <a:gd name="connsiteY79" fmla="*/ 1242532 h 1528561"/>
              <a:gd name="connsiteX80" fmla="*/ 273725 w 2005264"/>
              <a:gd name="connsiteY80" fmla="*/ 1239457 h 1528561"/>
              <a:gd name="connsiteX81" fmla="*/ 242969 w 2005264"/>
              <a:gd name="connsiteY81" fmla="*/ 1270213 h 1528561"/>
              <a:gd name="connsiteX82" fmla="*/ 273725 w 2005264"/>
              <a:gd name="connsiteY82" fmla="*/ 1300969 h 1528561"/>
              <a:gd name="connsiteX83" fmla="*/ 304481 w 2005264"/>
              <a:gd name="connsiteY83" fmla="*/ 1270213 h 1528561"/>
              <a:gd name="connsiteX84" fmla="*/ 273725 w 2005264"/>
              <a:gd name="connsiteY84" fmla="*/ 1239457 h 1528561"/>
              <a:gd name="connsiteX85" fmla="*/ 30756 w 2005264"/>
              <a:gd name="connsiteY85" fmla="*/ 1236381 h 1528561"/>
              <a:gd name="connsiteX86" fmla="*/ 0 w 2005264"/>
              <a:gd name="connsiteY86" fmla="*/ 1267137 h 1528561"/>
              <a:gd name="connsiteX87" fmla="*/ 30756 w 2005264"/>
              <a:gd name="connsiteY87" fmla="*/ 1297893 h 1528561"/>
              <a:gd name="connsiteX88" fmla="*/ 61512 w 2005264"/>
              <a:gd name="connsiteY88" fmla="*/ 1267137 h 1528561"/>
              <a:gd name="connsiteX89" fmla="*/ 30756 w 2005264"/>
              <a:gd name="connsiteY89" fmla="*/ 1236381 h 1528561"/>
              <a:gd name="connsiteX90" fmla="*/ 1974508 w 2005264"/>
              <a:gd name="connsiteY90" fmla="*/ 1054922 h 1528561"/>
              <a:gd name="connsiteX91" fmla="*/ 1943752 w 2005264"/>
              <a:gd name="connsiteY91" fmla="*/ 1085678 h 1528561"/>
              <a:gd name="connsiteX92" fmla="*/ 1974508 w 2005264"/>
              <a:gd name="connsiteY92" fmla="*/ 1116434 h 1528561"/>
              <a:gd name="connsiteX93" fmla="*/ 2005264 w 2005264"/>
              <a:gd name="connsiteY93" fmla="*/ 1085678 h 1528561"/>
              <a:gd name="connsiteX94" fmla="*/ 1974508 w 2005264"/>
              <a:gd name="connsiteY94" fmla="*/ 1054922 h 1528561"/>
              <a:gd name="connsiteX95" fmla="*/ 1731539 w 2005264"/>
              <a:gd name="connsiteY95" fmla="*/ 1051847 h 1528561"/>
              <a:gd name="connsiteX96" fmla="*/ 1700783 w 2005264"/>
              <a:gd name="connsiteY96" fmla="*/ 1082603 h 1528561"/>
              <a:gd name="connsiteX97" fmla="*/ 1731539 w 2005264"/>
              <a:gd name="connsiteY97" fmla="*/ 1113359 h 1528561"/>
              <a:gd name="connsiteX98" fmla="*/ 1762295 w 2005264"/>
              <a:gd name="connsiteY98" fmla="*/ 1082603 h 1528561"/>
              <a:gd name="connsiteX99" fmla="*/ 1731539 w 2005264"/>
              <a:gd name="connsiteY99" fmla="*/ 1051847 h 1528561"/>
              <a:gd name="connsiteX100" fmla="*/ 1488570 w 2005264"/>
              <a:gd name="connsiteY100" fmla="*/ 1048771 h 1528561"/>
              <a:gd name="connsiteX101" fmla="*/ 1457814 w 2005264"/>
              <a:gd name="connsiteY101" fmla="*/ 1079527 h 1528561"/>
              <a:gd name="connsiteX102" fmla="*/ 1488570 w 2005264"/>
              <a:gd name="connsiteY102" fmla="*/ 1110283 h 1528561"/>
              <a:gd name="connsiteX103" fmla="*/ 1519326 w 2005264"/>
              <a:gd name="connsiteY103" fmla="*/ 1079527 h 1528561"/>
              <a:gd name="connsiteX104" fmla="*/ 1488570 w 2005264"/>
              <a:gd name="connsiteY104" fmla="*/ 1048771 h 1528561"/>
              <a:gd name="connsiteX105" fmla="*/ 1245601 w 2005264"/>
              <a:gd name="connsiteY105" fmla="*/ 1045696 h 1528561"/>
              <a:gd name="connsiteX106" fmla="*/ 1214845 w 2005264"/>
              <a:gd name="connsiteY106" fmla="*/ 1076452 h 1528561"/>
              <a:gd name="connsiteX107" fmla="*/ 1245601 w 2005264"/>
              <a:gd name="connsiteY107" fmla="*/ 1107208 h 1528561"/>
              <a:gd name="connsiteX108" fmla="*/ 1276357 w 2005264"/>
              <a:gd name="connsiteY108" fmla="*/ 1076452 h 1528561"/>
              <a:gd name="connsiteX109" fmla="*/ 1245601 w 2005264"/>
              <a:gd name="connsiteY109" fmla="*/ 1045696 h 1528561"/>
              <a:gd name="connsiteX110" fmla="*/ 1002632 w 2005264"/>
              <a:gd name="connsiteY110" fmla="*/ 1042620 h 1528561"/>
              <a:gd name="connsiteX111" fmla="*/ 971876 w 2005264"/>
              <a:gd name="connsiteY111" fmla="*/ 1073376 h 1528561"/>
              <a:gd name="connsiteX112" fmla="*/ 1002632 w 2005264"/>
              <a:gd name="connsiteY112" fmla="*/ 1104132 h 1528561"/>
              <a:gd name="connsiteX113" fmla="*/ 1033388 w 2005264"/>
              <a:gd name="connsiteY113" fmla="*/ 1073376 h 1528561"/>
              <a:gd name="connsiteX114" fmla="*/ 1002632 w 2005264"/>
              <a:gd name="connsiteY114" fmla="*/ 1042620 h 1528561"/>
              <a:gd name="connsiteX115" fmla="*/ 759663 w 2005264"/>
              <a:gd name="connsiteY115" fmla="*/ 1039545 h 1528561"/>
              <a:gd name="connsiteX116" fmla="*/ 728907 w 2005264"/>
              <a:gd name="connsiteY116" fmla="*/ 1070301 h 1528561"/>
              <a:gd name="connsiteX117" fmla="*/ 759663 w 2005264"/>
              <a:gd name="connsiteY117" fmla="*/ 1101057 h 1528561"/>
              <a:gd name="connsiteX118" fmla="*/ 790419 w 2005264"/>
              <a:gd name="connsiteY118" fmla="*/ 1070301 h 1528561"/>
              <a:gd name="connsiteX119" fmla="*/ 759663 w 2005264"/>
              <a:gd name="connsiteY119" fmla="*/ 1039545 h 1528561"/>
              <a:gd name="connsiteX120" fmla="*/ 516694 w 2005264"/>
              <a:gd name="connsiteY120" fmla="*/ 1036469 h 1528561"/>
              <a:gd name="connsiteX121" fmla="*/ 485938 w 2005264"/>
              <a:gd name="connsiteY121" fmla="*/ 1067225 h 1528561"/>
              <a:gd name="connsiteX122" fmla="*/ 516694 w 2005264"/>
              <a:gd name="connsiteY122" fmla="*/ 1097981 h 1528561"/>
              <a:gd name="connsiteX123" fmla="*/ 547450 w 2005264"/>
              <a:gd name="connsiteY123" fmla="*/ 1067225 h 1528561"/>
              <a:gd name="connsiteX124" fmla="*/ 516694 w 2005264"/>
              <a:gd name="connsiteY124" fmla="*/ 1036469 h 1528561"/>
              <a:gd name="connsiteX125" fmla="*/ 273725 w 2005264"/>
              <a:gd name="connsiteY125" fmla="*/ 1033394 h 1528561"/>
              <a:gd name="connsiteX126" fmla="*/ 242969 w 2005264"/>
              <a:gd name="connsiteY126" fmla="*/ 1064150 h 1528561"/>
              <a:gd name="connsiteX127" fmla="*/ 273725 w 2005264"/>
              <a:gd name="connsiteY127" fmla="*/ 1094906 h 1528561"/>
              <a:gd name="connsiteX128" fmla="*/ 304481 w 2005264"/>
              <a:gd name="connsiteY128" fmla="*/ 1064150 h 1528561"/>
              <a:gd name="connsiteX129" fmla="*/ 273725 w 2005264"/>
              <a:gd name="connsiteY129" fmla="*/ 1033394 h 1528561"/>
              <a:gd name="connsiteX130" fmla="*/ 30756 w 2005264"/>
              <a:gd name="connsiteY130" fmla="*/ 1030318 h 1528561"/>
              <a:gd name="connsiteX131" fmla="*/ 0 w 2005264"/>
              <a:gd name="connsiteY131" fmla="*/ 1061074 h 1528561"/>
              <a:gd name="connsiteX132" fmla="*/ 30756 w 2005264"/>
              <a:gd name="connsiteY132" fmla="*/ 1091830 h 1528561"/>
              <a:gd name="connsiteX133" fmla="*/ 61512 w 2005264"/>
              <a:gd name="connsiteY133" fmla="*/ 1061074 h 1528561"/>
              <a:gd name="connsiteX134" fmla="*/ 30756 w 2005264"/>
              <a:gd name="connsiteY134" fmla="*/ 1030318 h 1528561"/>
              <a:gd name="connsiteX135" fmla="*/ 1974508 w 2005264"/>
              <a:gd name="connsiteY135" fmla="*/ 848858 h 1528561"/>
              <a:gd name="connsiteX136" fmla="*/ 1943752 w 2005264"/>
              <a:gd name="connsiteY136" fmla="*/ 879614 h 1528561"/>
              <a:gd name="connsiteX137" fmla="*/ 1974508 w 2005264"/>
              <a:gd name="connsiteY137" fmla="*/ 910370 h 1528561"/>
              <a:gd name="connsiteX138" fmla="*/ 2005264 w 2005264"/>
              <a:gd name="connsiteY138" fmla="*/ 879614 h 1528561"/>
              <a:gd name="connsiteX139" fmla="*/ 1974508 w 2005264"/>
              <a:gd name="connsiteY139" fmla="*/ 848858 h 1528561"/>
              <a:gd name="connsiteX140" fmla="*/ 1731539 w 2005264"/>
              <a:gd name="connsiteY140" fmla="*/ 845783 h 1528561"/>
              <a:gd name="connsiteX141" fmla="*/ 1700783 w 2005264"/>
              <a:gd name="connsiteY141" fmla="*/ 876539 h 1528561"/>
              <a:gd name="connsiteX142" fmla="*/ 1731539 w 2005264"/>
              <a:gd name="connsiteY142" fmla="*/ 907295 h 1528561"/>
              <a:gd name="connsiteX143" fmla="*/ 1762295 w 2005264"/>
              <a:gd name="connsiteY143" fmla="*/ 876539 h 1528561"/>
              <a:gd name="connsiteX144" fmla="*/ 1731539 w 2005264"/>
              <a:gd name="connsiteY144" fmla="*/ 845783 h 1528561"/>
              <a:gd name="connsiteX145" fmla="*/ 1488570 w 2005264"/>
              <a:gd name="connsiteY145" fmla="*/ 842707 h 1528561"/>
              <a:gd name="connsiteX146" fmla="*/ 1457814 w 2005264"/>
              <a:gd name="connsiteY146" fmla="*/ 873463 h 1528561"/>
              <a:gd name="connsiteX147" fmla="*/ 1488570 w 2005264"/>
              <a:gd name="connsiteY147" fmla="*/ 904219 h 1528561"/>
              <a:gd name="connsiteX148" fmla="*/ 1519326 w 2005264"/>
              <a:gd name="connsiteY148" fmla="*/ 873463 h 1528561"/>
              <a:gd name="connsiteX149" fmla="*/ 1488570 w 2005264"/>
              <a:gd name="connsiteY149" fmla="*/ 842707 h 1528561"/>
              <a:gd name="connsiteX150" fmla="*/ 1245601 w 2005264"/>
              <a:gd name="connsiteY150" fmla="*/ 839632 h 1528561"/>
              <a:gd name="connsiteX151" fmla="*/ 1214845 w 2005264"/>
              <a:gd name="connsiteY151" fmla="*/ 870388 h 1528561"/>
              <a:gd name="connsiteX152" fmla="*/ 1245601 w 2005264"/>
              <a:gd name="connsiteY152" fmla="*/ 901144 h 1528561"/>
              <a:gd name="connsiteX153" fmla="*/ 1276357 w 2005264"/>
              <a:gd name="connsiteY153" fmla="*/ 870388 h 1528561"/>
              <a:gd name="connsiteX154" fmla="*/ 1245601 w 2005264"/>
              <a:gd name="connsiteY154" fmla="*/ 839632 h 1528561"/>
              <a:gd name="connsiteX155" fmla="*/ 1002632 w 2005264"/>
              <a:gd name="connsiteY155" fmla="*/ 836556 h 1528561"/>
              <a:gd name="connsiteX156" fmla="*/ 971876 w 2005264"/>
              <a:gd name="connsiteY156" fmla="*/ 867312 h 1528561"/>
              <a:gd name="connsiteX157" fmla="*/ 1002632 w 2005264"/>
              <a:gd name="connsiteY157" fmla="*/ 898068 h 1528561"/>
              <a:gd name="connsiteX158" fmla="*/ 1033388 w 2005264"/>
              <a:gd name="connsiteY158" fmla="*/ 867312 h 1528561"/>
              <a:gd name="connsiteX159" fmla="*/ 1002632 w 2005264"/>
              <a:gd name="connsiteY159" fmla="*/ 836556 h 1528561"/>
              <a:gd name="connsiteX160" fmla="*/ 759663 w 2005264"/>
              <a:gd name="connsiteY160" fmla="*/ 833481 h 1528561"/>
              <a:gd name="connsiteX161" fmla="*/ 728907 w 2005264"/>
              <a:gd name="connsiteY161" fmla="*/ 864237 h 1528561"/>
              <a:gd name="connsiteX162" fmla="*/ 759663 w 2005264"/>
              <a:gd name="connsiteY162" fmla="*/ 894993 h 1528561"/>
              <a:gd name="connsiteX163" fmla="*/ 790419 w 2005264"/>
              <a:gd name="connsiteY163" fmla="*/ 864237 h 1528561"/>
              <a:gd name="connsiteX164" fmla="*/ 759663 w 2005264"/>
              <a:gd name="connsiteY164" fmla="*/ 833481 h 1528561"/>
              <a:gd name="connsiteX165" fmla="*/ 516694 w 2005264"/>
              <a:gd name="connsiteY165" fmla="*/ 830405 h 1528561"/>
              <a:gd name="connsiteX166" fmla="*/ 485938 w 2005264"/>
              <a:gd name="connsiteY166" fmla="*/ 861161 h 1528561"/>
              <a:gd name="connsiteX167" fmla="*/ 516694 w 2005264"/>
              <a:gd name="connsiteY167" fmla="*/ 891917 h 1528561"/>
              <a:gd name="connsiteX168" fmla="*/ 547450 w 2005264"/>
              <a:gd name="connsiteY168" fmla="*/ 861161 h 1528561"/>
              <a:gd name="connsiteX169" fmla="*/ 516694 w 2005264"/>
              <a:gd name="connsiteY169" fmla="*/ 830405 h 1528561"/>
              <a:gd name="connsiteX170" fmla="*/ 273725 w 2005264"/>
              <a:gd name="connsiteY170" fmla="*/ 827330 h 1528561"/>
              <a:gd name="connsiteX171" fmla="*/ 242969 w 2005264"/>
              <a:gd name="connsiteY171" fmla="*/ 858086 h 1528561"/>
              <a:gd name="connsiteX172" fmla="*/ 273725 w 2005264"/>
              <a:gd name="connsiteY172" fmla="*/ 888842 h 1528561"/>
              <a:gd name="connsiteX173" fmla="*/ 304481 w 2005264"/>
              <a:gd name="connsiteY173" fmla="*/ 858086 h 1528561"/>
              <a:gd name="connsiteX174" fmla="*/ 273725 w 2005264"/>
              <a:gd name="connsiteY174" fmla="*/ 827330 h 1528561"/>
              <a:gd name="connsiteX175" fmla="*/ 30756 w 2005264"/>
              <a:gd name="connsiteY175" fmla="*/ 824254 h 1528561"/>
              <a:gd name="connsiteX176" fmla="*/ 0 w 2005264"/>
              <a:gd name="connsiteY176" fmla="*/ 855010 h 1528561"/>
              <a:gd name="connsiteX177" fmla="*/ 30756 w 2005264"/>
              <a:gd name="connsiteY177" fmla="*/ 885766 h 1528561"/>
              <a:gd name="connsiteX178" fmla="*/ 61512 w 2005264"/>
              <a:gd name="connsiteY178" fmla="*/ 855010 h 1528561"/>
              <a:gd name="connsiteX179" fmla="*/ 30756 w 2005264"/>
              <a:gd name="connsiteY179" fmla="*/ 824254 h 1528561"/>
              <a:gd name="connsiteX180" fmla="*/ 1974508 w 2005264"/>
              <a:gd name="connsiteY180" fmla="*/ 642795 h 1528561"/>
              <a:gd name="connsiteX181" fmla="*/ 1943752 w 2005264"/>
              <a:gd name="connsiteY181" fmla="*/ 673551 h 1528561"/>
              <a:gd name="connsiteX182" fmla="*/ 1974508 w 2005264"/>
              <a:gd name="connsiteY182" fmla="*/ 704307 h 1528561"/>
              <a:gd name="connsiteX183" fmla="*/ 2005264 w 2005264"/>
              <a:gd name="connsiteY183" fmla="*/ 673551 h 1528561"/>
              <a:gd name="connsiteX184" fmla="*/ 1974508 w 2005264"/>
              <a:gd name="connsiteY184" fmla="*/ 642795 h 1528561"/>
              <a:gd name="connsiteX185" fmla="*/ 1731539 w 2005264"/>
              <a:gd name="connsiteY185" fmla="*/ 639720 h 1528561"/>
              <a:gd name="connsiteX186" fmla="*/ 1700783 w 2005264"/>
              <a:gd name="connsiteY186" fmla="*/ 670476 h 1528561"/>
              <a:gd name="connsiteX187" fmla="*/ 1731539 w 2005264"/>
              <a:gd name="connsiteY187" fmla="*/ 701232 h 1528561"/>
              <a:gd name="connsiteX188" fmla="*/ 1762295 w 2005264"/>
              <a:gd name="connsiteY188" fmla="*/ 670476 h 1528561"/>
              <a:gd name="connsiteX189" fmla="*/ 1731539 w 2005264"/>
              <a:gd name="connsiteY189" fmla="*/ 639720 h 1528561"/>
              <a:gd name="connsiteX190" fmla="*/ 1488570 w 2005264"/>
              <a:gd name="connsiteY190" fmla="*/ 636644 h 1528561"/>
              <a:gd name="connsiteX191" fmla="*/ 1457814 w 2005264"/>
              <a:gd name="connsiteY191" fmla="*/ 667400 h 1528561"/>
              <a:gd name="connsiteX192" fmla="*/ 1488570 w 2005264"/>
              <a:gd name="connsiteY192" fmla="*/ 698156 h 1528561"/>
              <a:gd name="connsiteX193" fmla="*/ 1519326 w 2005264"/>
              <a:gd name="connsiteY193" fmla="*/ 667400 h 1528561"/>
              <a:gd name="connsiteX194" fmla="*/ 1488570 w 2005264"/>
              <a:gd name="connsiteY194" fmla="*/ 636644 h 1528561"/>
              <a:gd name="connsiteX195" fmla="*/ 1245601 w 2005264"/>
              <a:gd name="connsiteY195" fmla="*/ 633569 h 1528561"/>
              <a:gd name="connsiteX196" fmla="*/ 1214845 w 2005264"/>
              <a:gd name="connsiteY196" fmla="*/ 664325 h 1528561"/>
              <a:gd name="connsiteX197" fmla="*/ 1245601 w 2005264"/>
              <a:gd name="connsiteY197" fmla="*/ 695081 h 1528561"/>
              <a:gd name="connsiteX198" fmla="*/ 1276357 w 2005264"/>
              <a:gd name="connsiteY198" fmla="*/ 664325 h 1528561"/>
              <a:gd name="connsiteX199" fmla="*/ 1245601 w 2005264"/>
              <a:gd name="connsiteY199" fmla="*/ 633569 h 1528561"/>
              <a:gd name="connsiteX200" fmla="*/ 1002632 w 2005264"/>
              <a:gd name="connsiteY200" fmla="*/ 630493 h 1528561"/>
              <a:gd name="connsiteX201" fmla="*/ 971876 w 2005264"/>
              <a:gd name="connsiteY201" fmla="*/ 661249 h 1528561"/>
              <a:gd name="connsiteX202" fmla="*/ 1002632 w 2005264"/>
              <a:gd name="connsiteY202" fmla="*/ 692005 h 1528561"/>
              <a:gd name="connsiteX203" fmla="*/ 1033388 w 2005264"/>
              <a:gd name="connsiteY203" fmla="*/ 661249 h 1528561"/>
              <a:gd name="connsiteX204" fmla="*/ 1002632 w 2005264"/>
              <a:gd name="connsiteY204" fmla="*/ 630493 h 1528561"/>
              <a:gd name="connsiteX205" fmla="*/ 759663 w 2005264"/>
              <a:gd name="connsiteY205" fmla="*/ 627418 h 1528561"/>
              <a:gd name="connsiteX206" fmla="*/ 728907 w 2005264"/>
              <a:gd name="connsiteY206" fmla="*/ 658174 h 1528561"/>
              <a:gd name="connsiteX207" fmla="*/ 759663 w 2005264"/>
              <a:gd name="connsiteY207" fmla="*/ 688930 h 1528561"/>
              <a:gd name="connsiteX208" fmla="*/ 790419 w 2005264"/>
              <a:gd name="connsiteY208" fmla="*/ 658174 h 1528561"/>
              <a:gd name="connsiteX209" fmla="*/ 759663 w 2005264"/>
              <a:gd name="connsiteY209" fmla="*/ 627418 h 1528561"/>
              <a:gd name="connsiteX210" fmla="*/ 516694 w 2005264"/>
              <a:gd name="connsiteY210" fmla="*/ 624342 h 1528561"/>
              <a:gd name="connsiteX211" fmla="*/ 485938 w 2005264"/>
              <a:gd name="connsiteY211" fmla="*/ 655098 h 1528561"/>
              <a:gd name="connsiteX212" fmla="*/ 516694 w 2005264"/>
              <a:gd name="connsiteY212" fmla="*/ 685854 h 1528561"/>
              <a:gd name="connsiteX213" fmla="*/ 547450 w 2005264"/>
              <a:gd name="connsiteY213" fmla="*/ 655098 h 1528561"/>
              <a:gd name="connsiteX214" fmla="*/ 516694 w 2005264"/>
              <a:gd name="connsiteY214" fmla="*/ 624342 h 1528561"/>
              <a:gd name="connsiteX215" fmla="*/ 273725 w 2005264"/>
              <a:gd name="connsiteY215" fmla="*/ 621267 h 1528561"/>
              <a:gd name="connsiteX216" fmla="*/ 242969 w 2005264"/>
              <a:gd name="connsiteY216" fmla="*/ 652023 h 1528561"/>
              <a:gd name="connsiteX217" fmla="*/ 273725 w 2005264"/>
              <a:gd name="connsiteY217" fmla="*/ 682779 h 1528561"/>
              <a:gd name="connsiteX218" fmla="*/ 304481 w 2005264"/>
              <a:gd name="connsiteY218" fmla="*/ 652023 h 1528561"/>
              <a:gd name="connsiteX219" fmla="*/ 273725 w 2005264"/>
              <a:gd name="connsiteY219" fmla="*/ 621267 h 1528561"/>
              <a:gd name="connsiteX220" fmla="*/ 30756 w 2005264"/>
              <a:gd name="connsiteY220" fmla="*/ 618191 h 1528561"/>
              <a:gd name="connsiteX221" fmla="*/ 0 w 2005264"/>
              <a:gd name="connsiteY221" fmla="*/ 648947 h 1528561"/>
              <a:gd name="connsiteX222" fmla="*/ 30756 w 2005264"/>
              <a:gd name="connsiteY222" fmla="*/ 679703 h 1528561"/>
              <a:gd name="connsiteX223" fmla="*/ 61512 w 2005264"/>
              <a:gd name="connsiteY223" fmla="*/ 648947 h 1528561"/>
              <a:gd name="connsiteX224" fmla="*/ 30756 w 2005264"/>
              <a:gd name="connsiteY224" fmla="*/ 618191 h 1528561"/>
              <a:gd name="connsiteX225" fmla="*/ 1974508 w 2005264"/>
              <a:gd name="connsiteY225" fmla="*/ 436731 h 1528561"/>
              <a:gd name="connsiteX226" fmla="*/ 1943752 w 2005264"/>
              <a:gd name="connsiteY226" fmla="*/ 467487 h 1528561"/>
              <a:gd name="connsiteX227" fmla="*/ 1974508 w 2005264"/>
              <a:gd name="connsiteY227" fmla="*/ 498243 h 1528561"/>
              <a:gd name="connsiteX228" fmla="*/ 2005264 w 2005264"/>
              <a:gd name="connsiteY228" fmla="*/ 467487 h 1528561"/>
              <a:gd name="connsiteX229" fmla="*/ 1974508 w 2005264"/>
              <a:gd name="connsiteY229" fmla="*/ 436731 h 1528561"/>
              <a:gd name="connsiteX230" fmla="*/ 1731539 w 2005264"/>
              <a:gd name="connsiteY230" fmla="*/ 433656 h 1528561"/>
              <a:gd name="connsiteX231" fmla="*/ 1700783 w 2005264"/>
              <a:gd name="connsiteY231" fmla="*/ 464412 h 1528561"/>
              <a:gd name="connsiteX232" fmla="*/ 1731539 w 2005264"/>
              <a:gd name="connsiteY232" fmla="*/ 495168 h 1528561"/>
              <a:gd name="connsiteX233" fmla="*/ 1762295 w 2005264"/>
              <a:gd name="connsiteY233" fmla="*/ 464412 h 1528561"/>
              <a:gd name="connsiteX234" fmla="*/ 1731539 w 2005264"/>
              <a:gd name="connsiteY234" fmla="*/ 433656 h 1528561"/>
              <a:gd name="connsiteX235" fmla="*/ 1488570 w 2005264"/>
              <a:gd name="connsiteY235" fmla="*/ 430580 h 1528561"/>
              <a:gd name="connsiteX236" fmla="*/ 1457814 w 2005264"/>
              <a:gd name="connsiteY236" fmla="*/ 461336 h 1528561"/>
              <a:gd name="connsiteX237" fmla="*/ 1488570 w 2005264"/>
              <a:gd name="connsiteY237" fmla="*/ 492092 h 1528561"/>
              <a:gd name="connsiteX238" fmla="*/ 1519326 w 2005264"/>
              <a:gd name="connsiteY238" fmla="*/ 461336 h 1528561"/>
              <a:gd name="connsiteX239" fmla="*/ 1488570 w 2005264"/>
              <a:gd name="connsiteY239" fmla="*/ 430580 h 1528561"/>
              <a:gd name="connsiteX240" fmla="*/ 1245601 w 2005264"/>
              <a:gd name="connsiteY240" fmla="*/ 427505 h 1528561"/>
              <a:gd name="connsiteX241" fmla="*/ 1214845 w 2005264"/>
              <a:gd name="connsiteY241" fmla="*/ 458261 h 1528561"/>
              <a:gd name="connsiteX242" fmla="*/ 1245601 w 2005264"/>
              <a:gd name="connsiteY242" fmla="*/ 489017 h 1528561"/>
              <a:gd name="connsiteX243" fmla="*/ 1276357 w 2005264"/>
              <a:gd name="connsiteY243" fmla="*/ 458261 h 1528561"/>
              <a:gd name="connsiteX244" fmla="*/ 1245601 w 2005264"/>
              <a:gd name="connsiteY244" fmla="*/ 427505 h 1528561"/>
              <a:gd name="connsiteX245" fmla="*/ 1002632 w 2005264"/>
              <a:gd name="connsiteY245" fmla="*/ 424429 h 1528561"/>
              <a:gd name="connsiteX246" fmla="*/ 971876 w 2005264"/>
              <a:gd name="connsiteY246" fmla="*/ 455185 h 1528561"/>
              <a:gd name="connsiteX247" fmla="*/ 1002632 w 2005264"/>
              <a:gd name="connsiteY247" fmla="*/ 485941 h 1528561"/>
              <a:gd name="connsiteX248" fmla="*/ 1033388 w 2005264"/>
              <a:gd name="connsiteY248" fmla="*/ 455185 h 1528561"/>
              <a:gd name="connsiteX249" fmla="*/ 1002632 w 2005264"/>
              <a:gd name="connsiteY249" fmla="*/ 424429 h 1528561"/>
              <a:gd name="connsiteX250" fmla="*/ 759663 w 2005264"/>
              <a:gd name="connsiteY250" fmla="*/ 421354 h 1528561"/>
              <a:gd name="connsiteX251" fmla="*/ 728907 w 2005264"/>
              <a:gd name="connsiteY251" fmla="*/ 452110 h 1528561"/>
              <a:gd name="connsiteX252" fmla="*/ 759663 w 2005264"/>
              <a:gd name="connsiteY252" fmla="*/ 482866 h 1528561"/>
              <a:gd name="connsiteX253" fmla="*/ 790419 w 2005264"/>
              <a:gd name="connsiteY253" fmla="*/ 452110 h 1528561"/>
              <a:gd name="connsiteX254" fmla="*/ 759663 w 2005264"/>
              <a:gd name="connsiteY254" fmla="*/ 421354 h 1528561"/>
              <a:gd name="connsiteX255" fmla="*/ 516694 w 2005264"/>
              <a:gd name="connsiteY255" fmla="*/ 418278 h 1528561"/>
              <a:gd name="connsiteX256" fmla="*/ 485938 w 2005264"/>
              <a:gd name="connsiteY256" fmla="*/ 449034 h 1528561"/>
              <a:gd name="connsiteX257" fmla="*/ 516694 w 2005264"/>
              <a:gd name="connsiteY257" fmla="*/ 479790 h 1528561"/>
              <a:gd name="connsiteX258" fmla="*/ 547450 w 2005264"/>
              <a:gd name="connsiteY258" fmla="*/ 449034 h 1528561"/>
              <a:gd name="connsiteX259" fmla="*/ 516694 w 2005264"/>
              <a:gd name="connsiteY259" fmla="*/ 418278 h 1528561"/>
              <a:gd name="connsiteX260" fmla="*/ 273725 w 2005264"/>
              <a:gd name="connsiteY260" fmla="*/ 415203 h 1528561"/>
              <a:gd name="connsiteX261" fmla="*/ 242969 w 2005264"/>
              <a:gd name="connsiteY261" fmla="*/ 445959 h 1528561"/>
              <a:gd name="connsiteX262" fmla="*/ 273725 w 2005264"/>
              <a:gd name="connsiteY262" fmla="*/ 476715 h 1528561"/>
              <a:gd name="connsiteX263" fmla="*/ 304481 w 2005264"/>
              <a:gd name="connsiteY263" fmla="*/ 445959 h 1528561"/>
              <a:gd name="connsiteX264" fmla="*/ 273725 w 2005264"/>
              <a:gd name="connsiteY264" fmla="*/ 415203 h 1528561"/>
              <a:gd name="connsiteX265" fmla="*/ 30756 w 2005264"/>
              <a:gd name="connsiteY265" fmla="*/ 412127 h 1528561"/>
              <a:gd name="connsiteX266" fmla="*/ 0 w 2005264"/>
              <a:gd name="connsiteY266" fmla="*/ 442883 h 1528561"/>
              <a:gd name="connsiteX267" fmla="*/ 30756 w 2005264"/>
              <a:gd name="connsiteY267" fmla="*/ 473639 h 1528561"/>
              <a:gd name="connsiteX268" fmla="*/ 61512 w 2005264"/>
              <a:gd name="connsiteY268" fmla="*/ 442883 h 1528561"/>
              <a:gd name="connsiteX269" fmla="*/ 30756 w 2005264"/>
              <a:gd name="connsiteY269" fmla="*/ 412127 h 1528561"/>
              <a:gd name="connsiteX270" fmla="*/ 1974508 w 2005264"/>
              <a:gd name="connsiteY270" fmla="*/ 230668 h 1528561"/>
              <a:gd name="connsiteX271" fmla="*/ 1943752 w 2005264"/>
              <a:gd name="connsiteY271" fmla="*/ 261424 h 1528561"/>
              <a:gd name="connsiteX272" fmla="*/ 1974508 w 2005264"/>
              <a:gd name="connsiteY272" fmla="*/ 292180 h 1528561"/>
              <a:gd name="connsiteX273" fmla="*/ 2005264 w 2005264"/>
              <a:gd name="connsiteY273" fmla="*/ 261424 h 1528561"/>
              <a:gd name="connsiteX274" fmla="*/ 1974508 w 2005264"/>
              <a:gd name="connsiteY274" fmla="*/ 230668 h 1528561"/>
              <a:gd name="connsiteX275" fmla="*/ 1731539 w 2005264"/>
              <a:gd name="connsiteY275" fmla="*/ 227593 h 1528561"/>
              <a:gd name="connsiteX276" fmla="*/ 1700783 w 2005264"/>
              <a:gd name="connsiteY276" fmla="*/ 258349 h 1528561"/>
              <a:gd name="connsiteX277" fmla="*/ 1731539 w 2005264"/>
              <a:gd name="connsiteY277" fmla="*/ 289105 h 1528561"/>
              <a:gd name="connsiteX278" fmla="*/ 1762295 w 2005264"/>
              <a:gd name="connsiteY278" fmla="*/ 258349 h 1528561"/>
              <a:gd name="connsiteX279" fmla="*/ 1731539 w 2005264"/>
              <a:gd name="connsiteY279" fmla="*/ 227593 h 1528561"/>
              <a:gd name="connsiteX280" fmla="*/ 1488570 w 2005264"/>
              <a:gd name="connsiteY280" fmla="*/ 224517 h 1528561"/>
              <a:gd name="connsiteX281" fmla="*/ 1457814 w 2005264"/>
              <a:gd name="connsiteY281" fmla="*/ 255273 h 1528561"/>
              <a:gd name="connsiteX282" fmla="*/ 1488570 w 2005264"/>
              <a:gd name="connsiteY282" fmla="*/ 286029 h 1528561"/>
              <a:gd name="connsiteX283" fmla="*/ 1519326 w 2005264"/>
              <a:gd name="connsiteY283" fmla="*/ 255273 h 1528561"/>
              <a:gd name="connsiteX284" fmla="*/ 1488570 w 2005264"/>
              <a:gd name="connsiteY284" fmla="*/ 224517 h 1528561"/>
              <a:gd name="connsiteX285" fmla="*/ 1245601 w 2005264"/>
              <a:gd name="connsiteY285" fmla="*/ 221442 h 1528561"/>
              <a:gd name="connsiteX286" fmla="*/ 1214845 w 2005264"/>
              <a:gd name="connsiteY286" fmla="*/ 252198 h 1528561"/>
              <a:gd name="connsiteX287" fmla="*/ 1245601 w 2005264"/>
              <a:gd name="connsiteY287" fmla="*/ 282954 h 1528561"/>
              <a:gd name="connsiteX288" fmla="*/ 1276357 w 2005264"/>
              <a:gd name="connsiteY288" fmla="*/ 252198 h 1528561"/>
              <a:gd name="connsiteX289" fmla="*/ 1245601 w 2005264"/>
              <a:gd name="connsiteY289" fmla="*/ 221442 h 1528561"/>
              <a:gd name="connsiteX290" fmla="*/ 1002632 w 2005264"/>
              <a:gd name="connsiteY290" fmla="*/ 218366 h 1528561"/>
              <a:gd name="connsiteX291" fmla="*/ 971876 w 2005264"/>
              <a:gd name="connsiteY291" fmla="*/ 249122 h 1528561"/>
              <a:gd name="connsiteX292" fmla="*/ 1002632 w 2005264"/>
              <a:gd name="connsiteY292" fmla="*/ 279878 h 1528561"/>
              <a:gd name="connsiteX293" fmla="*/ 1033388 w 2005264"/>
              <a:gd name="connsiteY293" fmla="*/ 249122 h 1528561"/>
              <a:gd name="connsiteX294" fmla="*/ 1002632 w 2005264"/>
              <a:gd name="connsiteY294" fmla="*/ 218366 h 1528561"/>
              <a:gd name="connsiteX295" fmla="*/ 759663 w 2005264"/>
              <a:gd name="connsiteY295" fmla="*/ 215291 h 1528561"/>
              <a:gd name="connsiteX296" fmla="*/ 728907 w 2005264"/>
              <a:gd name="connsiteY296" fmla="*/ 246047 h 1528561"/>
              <a:gd name="connsiteX297" fmla="*/ 759663 w 2005264"/>
              <a:gd name="connsiteY297" fmla="*/ 276803 h 1528561"/>
              <a:gd name="connsiteX298" fmla="*/ 790419 w 2005264"/>
              <a:gd name="connsiteY298" fmla="*/ 246047 h 1528561"/>
              <a:gd name="connsiteX299" fmla="*/ 759663 w 2005264"/>
              <a:gd name="connsiteY299" fmla="*/ 215291 h 1528561"/>
              <a:gd name="connsiteX300" fmla="*/ 516694 w 2005264"/>
              <a:gd name="connsiteY300" fmla="*/ 212215 h 1528561"/>
              <a:gd name="connsiteX301" fmla="*/ 485938 w 2005264"/>
              <a:gd name="connsiteY301" fmla="*/ 242971 h 1528561"/>
              <a:gd name="connsiteX302" fmla="*/ 516694 w 2005264"/>
              <a:gd name="connsiteY302" fmla="*/ 273727 h 1528561"/>
              <a:gd name="connsiteX303" fmla="*/ 547450 w 2005264"/>
              <a:gd name="connsiteY303" fmla="*/ 242971 h 1528561"/>
              <a:gd name="connsiteX304" fmla="*/ 516694 w 2005264"/>
              <a:gd name="connsiteY304" fmla="*/ 212215 h 1528561"/>
              <a:gd name="connsiteX305" fmla="*/ 273725 w 2005264"/>
              <a:gd name="connsiteY305" fmla="*/ 209140 h 1528561"/>
              <a:gd name="connsiteX306" fmla="*/ 242969 w 2005264"/>
              <a:gd name="connsiteY306" fmla="*/ 239896 h 1528561"/>
              <a:gd name="connsiteX307" fmla="*/ 273725 w 2005264"/>
              <a:gd name="connsiteY307" fmla="*/ 270652 h 1528561"/>
              <a:gd name="connsiteX308" fmla="*/ 304481 w 2005264"/>
              <a:gd name="connsiteY308" fmla="*/ 239896 h 1528561"/>
              <a:gd name="connsiteX309" fmla="*/ 273725 w 2005264"/>
              <a:gd name="connsiteY309" fmla="*/ 209140 h 1528561"/>
              <a:gd name="connsiteX310" fmla="*/ 30756 w 2005264"/>
              <a:gd name="connsiteY310" fmla="*/ 206064 h 1528561"/>
              <a:gd name="connsiteX311" fmla="*/ 0 w 2005264"/>
              <a:gd name="connsiteY311" fmla="*/ 236820 h 1528561"/>
              <a:gd name="connsiteX312" fmla="*/ 30756 w 2005264"/>
              <a:gd name="connsiteY312" fmla="*/ 267576 h 1528561"/>
              <a:gd name="connsiteX313" fmla="*/ 61512 w 2005264"/>
              <a:gd name="connsiteY313" fmla="*/ 236820 h 1528561"/>
              <a:gd name="connsiteX314" fmla="*/ 30756 w 2005264"/>
              <a:gd name="connsiteY314" fmla="*/ 206064 h 1528561"/>
              <a:gd name="connsiteX315" fmla="*/ 1974508 w 2005264"/>
              <a:gd name="connsiteY315" fmla="*/ 24604 h 1528561"/>
              <a:gd name="connsiteX316" fmla="*/ 1943752 w 2005264"/>
              <a:gd name="connsiteY316" fmla="*/ 55360 h 1528561"/>
              <a:gd name="connsiteX317" fmla="*/ 1974508 w 2005264"/>
              <a:gd name="connsiteY317" fmla="*/ 86116 h 1528561"/>
              <a:gd name="connsiteX318" fmla="*/ 2005264 w 2005264"/>
              <a:gd name="connsiteY318" fmla="*/ 55360 h 1528561"/>
              <a:gd name="connsiteX319" fmla="*/ 1974508 w 2005264"/>
              <a:gd name="connsiteY319" fmla="*/ 24604 h 1528561"/>
              <a:gd name="connsiteX320" fmla="*/ 1731539 w 2005264"/>
              <a:gd name="connsiteY320" fmla="*/ 21529 h 1528561"/>
              <a:gd name="connsiteX321" fmla="*/ 1700783 w 2005264"/>
              <a:gd name="connsiteY321" fmla="*/ 52285 h 1528561"/>
              <a:gd name="connsiteX322" fmla="*/ 1731539 w 2005264"/>
              <a:gd name="connsiteY322" fmla="*/ 83041 h 1528561"/>
              <a:gd name="connsiteX323" fmla="*/ 1762295 w 2005264"/>
              <a:gd name="connsiteY323" fmla="*/ 52285 h 1528561"/>
              <a:gd name="connsiteX324" fmla="*/ 1731539 w 2005264"/>
              <a:gd name="connsiteY324" fmla="*/ 21529 h 1528561"/>
              <a:gd name="connsiteX325" fmla="*/ 1488570 w 2005264"/>
              <a:gd name="connsiteY325" fmla="*/ 18453 h 1528561"/>
              <a:gd name="connsiteX326" fmla="*/ 1457814 w 2005264"/>
              <a:gd name="connsiteY326" fmla="*/ 49209 h 1528561"/>
              <a:gd name="connsiteX327" fmla="*/ 1488570 w 2005264"/>
              <a:gd name="connsiteY327" fmla="*/ 79965 h 1528561"/>
              <a:gd name="connsiteX328" fmla="*/ 1519326 w 2005264"/>
              <a:gd name="connsiteY328" fmla="*/ 49209 h 1528561"/>
              <a:gd name="connsiteX329" fmla="*/ 1488570 w 2005264"/>
              <a:gd name="connsiteY329" fmla="*/ 18453 h 1528561"/>
              <a:gd name="connsiteX330" fmla="*/ 1245601 w 2005264"/>
              <a:gd name="connsiteY330" fmla="*/ 15378 h 1528561"/>
              <a:gd name="connsiteX331" fmla="*/ 1214845 w 2005264"/>
              <a:gd name="connsiteY331" fmla="*/ 46134 h 1528561"/>
              <a:gd name="connsiteX332" fmla="*/ 1245601 w 2005264"/>
              <a:gd name="connsiteY332" fmla="*/ 76890 h 1528561"/>
              <a:gd name="connsiteX333" fmla="*/ 1276357 w 2005264"/>
              <a:gd name="connsiteY333" fmla="*/ 46134 h 1528561"/>
              <a:gd name="connsiteX334" fmla="*/ 1245601 w 2005264"/>
              <a:gd name="connsiteY334" fmla="*/ 15378 h 1528561"/>
              <a:gd name="connsiteX335" fmla="*/ 1002632 w 2005264"/>
              <a:gd name="connsiteY335" fmla="*/ 12302 h 1528561"/>
              <a:gd name="connsiteX336" fmla="*/ 971876 w 2005264"/>
              <a:gd name="connsiteY336" fmla="*/ 43058 h 1528561"/>
              <a:gd name="connsiteX337" fmla="*/ 1002632 w 2005264"/>
              <a:gd name="connsiteY337" fmla="*/ 73814 h 1528561"/>
              <a:gd name="connsiteX338" fmla="*/ 1033388 w 2005264"/>
              <a:gd name="connsiteY338" fmla="*/ 43058 h 1528561"/>
              <a:gd name="connsiteX339" fmla="*/ 1002632 w 2005264"/>
              <a:gd name="connsiteY339" fmla="*/ 12302 h 1528561"/>
              <a:gd name="connsiteX340" fmla="*/ 759663 w 2005264"/>
              <a:gd name="connsiteY340" fmla="*/ 9227 h 1528561"/>
              <a:gd name="connsiteX341" fmla="*/ 728907 w 2005264"/>
              <a:gd name="connsiteY341" fmla="*/ 39983 h 1528561"/>
              <a:gd name="connsiteX342" fmla="*/ 759663 w 2005264"/>
              <a:gd name="connsiteY342" fmla="*/ 70739 h 1528561"/>
              <a:gd name="connsiteX343" fmla="*/ 790419 w 2005264"/>
              <a:gd name="connsiteY343" fmla="*/ 39983 h 1528561"/>
              <a:gd name="connsiteX344" fmla="*/ 759663 w 2005264"/>
              <a:gd name="connsiteY344" fmla="*/ 9227 h 1528561"/>
              <a:gd name="connsiteX345" fmla="*/ 516694 w 2005264"/>
              <a:gd name="connsiteY345" fmla="*/ 6151 h 1528561"/>
              <a:gd name="connsiteX346" fmla="*/ 485938 w 2005264"/>
              <a:gd name="connsiteY346" fmla="*/ 36907 h 1528561"/>
              <a:gd name="connsiteX347" fmla="*/ 516694 w 2005264"/>
              <a:gd name="connsiteY347" fmla="*/ 67663 h 1528561"/>
              <a:gd name="connsiteX348" fmla="*/ 547450 w 2005264"/>
              <a:gd name="connsiteY348" fmla="*/ 36907 h 1528561"/>
              <a:gd name="connsiteX349" fmla="*/ 516694 w 2005264"/>
              <a:gd name="connsiteY349" fmla="*/ 6151 h 1528561"/>
              <a:gd name="connsiteX350" fmla="*/ 273725 w 2005264"/>
              <a:gd name="connsiteY350" fmla="*/ 3076 h 1528561"/>
              <a:gd name="connsiteX351" fmla="*/ 242969 w 2005264"/>
              <a:gd name="connsiteY351" fmla="*/ 33832 h 1528561"/>
              <a:gd name="connsiteX352" fmla="*/ 273725 w 2005264"/>
              <a:gd name="connsiteY352" fmla="*/ 64588 h 1528561"/>
              <a:gd name="connsiteX353" fmla="*/ 304481 w 2005264"/>
              <a:gd name="connsiteY353" fmla="*/ 33832 h 1528561"/>
              <a:gd name="connsiteX354" fmla="*/ 273725 w 2005264"/>
              <a:gd name="connsiteY354" fmla="*/ 3076 h 1528561"/>
              <a:gd name="connsiteX355" fmla="*/ 30756 w 2005264"/>
              <a:gd name="connsiteY355" fmla="*/ 0 h 1528561"/>
              <a:gd name="connsiteX356" fmla="*/ 0 w 2005264"/>
              <a:gd name="connsiteY356" fmla="*/ 30756 h 1528561"/>
              <a:gd name="connsiteX357" fmla="*/ 30756 w 2005264"/>
              <a:gd name="connsiteY357" fmla="*/ 61512 h 1528561"/>
              <a:gd name="connsiteX358" fmla="*/ 61512 w 2005264"/>
              <a:gd name="connsiteY358" fmla="*/ 30756 h 1528561"/>
              <a:gd name="connsiteX359" fmla="*/ 30756 w 2005264"/>
              <a:gd name="connsiteY359" fmla="*/ 0 h 1528561"/>
            </a:gdLst>
            <a:ahLst/>
            <a:cxnLst/>
            <a:rect l="l" t="t" r="r" b="b"/>
            <a:pathLst>
              <a:path w="2005264" h="1528561">
                <a:moveTo>
                  <a:pt x="1974508" y="1467049"/>
                </a:moveTo>
                <a:cubicBezTo>
                  <a:pt x="1957522" y="1467049"/>
                  <a:pt x="1943752" y="1480819"/>
                  <a:pt x="1943752" y="1497805"/>
                </a:cubicBezTo>
                <a:cubicBezTo>
                  <a:pt x="1943752" y="1514791"/>
                  <a:pt x="1957522" y="1528561"/>
                  <a:pt x="1974508" y="1528561"/>
                </a:cubicBezTo>
                <a:cubicBezTo>
                  <a:pt x="1991494" y="1528561"/>
                  <a:pt x="2005264" y="1514791"/>
                  <a:pt x="2005264" y="1497805"/>
                </a:cubicBezTo>
                <a:cubicBezTo>
                  <a:pt x="2005264" y="1480819"/>
                  <a:pt x="1991494" y="1467049"/>
                  <a:pt x="1974508" y="1467049"/>
                </a:cubicBezTo>
                <a:close/>
                <a:moveTo>
                  <a:pt x="1731539" y="1463974"/>
                </a:moveTo>
                <a:cubicBezTo>
                  <a:pt x="1714553" y="1463974"/>
                  <a:pt x="1700783" y="1477744"/>
                  <a:pt x="1700783" y="1494730"/>
                </a:cubicBezTo>
                <a:cubicBezTo>
                  <a:pt x="1700783" y="1511716"/>
                  <a:pt x="1714553" y="1525486"/>
                  <a:pt x="1731539" y="1525486"/>
                </a:cubicBezTo>
                <a:cubicBezTo>
                  <a:pt x="1748525" y="1525486"/>
                  <a:pt x="1762295" y="1511716"/>
                  <a:pt x="1762295" y="1494730"/>
                </a:cubicBezTo>
                <a:cubicBezTo>
                  <a:pt x="1762295" y="1477744"/>
                  <a:pt x="1748525" y="1463974"/>
                  <a:pt x="1731539" y="1463974"/>
                </a:cubicBezTo>
                <a:close/>
                <a:moveTo>
                  <a:pt x="1488570" y="1460898"/>
                </a:moveTo>
                <a:cubicBezTo>
                  <a:pt x="1471584" y="1460898"/>
                  <a:pt x="1457814" y="1474668"/>
                  <a:pt x="1457814" y="1491654"/>
                </a:cubicBezTo>
                <a:cubicBezTo>
                  <a:pt x="1457814" y="1508640"/>
                  <a:pt x="1471584" y="1522410"/>
                  <a:pt x="1488570" y="1522410"/>
                </a:cubicBezTo>
                <a:cubicBezTo>
                  <a:pt x="1505556" y="1522410"/>
                  <a:pt x="1519326" y="1508640"/>
                  <a:pt x="1519326" y="1491654"/>
                </a:cubicBezTo>
                <a:cubicBezTo>
                  <a:pt x="1519326" y="1474668"/>
                  <a:pt x="1505556" y="1460898"/>
                  <a:pt x="1488570" y="1460898"/>
                </a:cubicBezTo>
                <a:close/>
                <a:moveTo>
                  <a:pt x="1245601" y="1457823"/>
                </a:moveTo>
                <a:cubicBezTo>
                  <a:pt x="1228615" y="1457823"/>
                  <a:pt x="1214845" y="1471593"/>
                  <a:pt x="1214845" y="1488579"/>
                </a:cubicBezTo>
                <a:cubicBezTo>
                  <a:pt x="1214845" y="1505565"/>
                  <a:pt x="1228615" y="1519335"/>
                  <a:pt x="1245601" y="1519335"/>
                </a:cubicBezTo>
                <a:cubicBezTo>
                  <a:pt x="1262587" y="1519335"/>
                  <a:pt x="1276357" y="1505565"/>
                  <a:pt x="1276357" y="1488579"/>
                </a:cubicBezTo>
                <a:cubicBezTo>
                  <a:pt x="1276357" y="1471593"/>
                  <a:pt x="1262587" y="1457823"/>
                  <a:pt x="1245601" y="1457823"/>
                </a:cubicBezTo>
                <a:close/>
                <a:moveTo>
                  <a:pt x="1002632" y="1454747"/>
                </a:moveTo>
                <a:cubicBezTo>
                  <a:pt x="985646" y="1454747"/>
                  <a:pt x="971876" y="1468517"/>
                  <a:pt x="971876" y="1485503"/>
                </a:cubicBezTo>
                <a:cubicBezTo>
                  <a:pt x="971876" y="1502489"/>
                  <a:pt x="985646" y="1516259"/>
                  <a:pt x="1002632" y="1516259"/>
                </a:cubicBezTo>
                <a:cubicBezTo>
                  <a:pt x="1019618" y="1516259"/>
                  <a:pt x="1033388" y="1502489"/>
                  <a:pt x="1033388" y="1485503"/>
                </a:cubicBezTo>
                <a:cubicBezTo>
                  <a:pt x="1033388" y="1468517"/>
                  <a:pt x="1019618" y="1454747"/>
                  <a:pt x="1002632" y="1454747"/>
                </a:cubicBezTo>
                <a:close/>
                <a:moveTo>
                  <a:pt x="759663" y="1451672"/>
                </a:moveTo>
                <a:cubicBezTo>
                  <a:pt x="742677" y="1451672"/>
                  <a:pt x="728907" y="1465442"/>
                  <a:pt x="728907" y="1482428"/>
                </a:cubicBezTo>
                <a:cubicBezTo>
                  <a:pt x="728907" y="1499414"/>
                  <a:pt x="742677" y="1513184"/>
                  <a:pt x="759663" y="1513184"/>
                </a:cubicBezTo>
                <a:cubicBezTo>
                  <a:pt x="776649" y="1513184"/>
                  <a:pt x="790419" y="1499414"/>
                  <a:pt x="790419" y="1482428"/>
                </a:cubicBezTo>
                <a:cubicBezTo>
                  <a:pt x="790419" y="1465442"/>
                  <a:pt x="776649" y="1451672"/>
                  <a:pt x="759663" y="1451672"/>
                </a:cubicBezTo>
                <a:close/>
                <a:moveTo>
                  <a:pt x="516694" y="1448596"/>
                </a:moveTo>
                <a:cubicBezTo>
                  <a:pt x="499708" y="1448596"/>
                  <a:pt x="485938" y="1462366"/>
                  <a:pt x="485938" y="1479352"/>
                </a:cubicBezTo>
                <a:cubicBezTo>
                  <a:pt x="485938" y="1496338"/>
                  <a:pt x="499708" y="1510108"/>
                  <a:pt x="516694" y="1510108"/>
                </a:cubicBezTo>
                <a:cubicBezTo>
                  <a:pt x="533680" y="1510108"/>
                  <a:pt x="547450" y="1496338"/>
                  <a:pt x="547450" y="1479352"/>
                </a:cubicBezTo>
                <a:cubicBezTo>
                  <a:pt x="547450" y="1462366"/>
                  <a:pt x="533680" y="1448596"/>
                  <a:pt x="516694" y="1448596"/>
                </a:cubicBezTo>
                <a:close/>
                <a:moveTo>
                  <a:pt x="273725" y="1445521"/>
                </a:moveTo>
                <a:cubicBezTo>
                  <a:pt x="256739" y="1445521"/>
                  <a:pt x="242969" y="1459291"/>
                  <a:pt x="242969" y="1476277"/>
                </a:cubicBezTo>
                <a:cubicBezTo>
                  <a:pt x="242969" y="1493263"/>
                  <a:pt x="256739" y="1507033"/>
                  <a:pt x="273725" y="1507033"/>
                </a:cubicBezTo>
                <a:cubicBezTo>
                  <a:pt x="290711" y="1507033"/>
                  <a:pt x="304481" y="1493263"/>
                  <a:pt x="304481" y="1476277"/>
                </a:cubicBezTo>
                <a:cubicBezTo>
                  <a:pt x="304481" y="1459291"/>
                  <a:pt x="290711" y="1445521"/>
                  <a:pt x="273725" y="1445521"/>
                </a:cubicBezTo>
                <a:close/>
                <a:moveTo>
                  <a:pt x="30756" y="1442445"/>
                </a:moveTo>
                <a:cubicBezTo>
                  <a:pt x="13770" y="1442445"/>
                  <a:pt x="0" y="1456215"/>
                  <a:pt x="0" y="1473201"/>
                </a:cubicBezTo>
                <a:cubicBezTo>
                  <a:pt x="0" y="1490187"/>
                  <a:pt x="13770" y="1503957"/>
                  <a:pt x="30756" y="1503957"/>
                </a:cubicBezTo>
                <a:cubicBezTo>
                  <a:pt x="47742" y="1503957"/>
                  <a:pt x="61512" y="1490187"/>
                  <a:pt x="61512" y="1473201"/>
                </a:cubicBezTo>
                <a:cubicBezTo>
                  <a:pt x="61512" y="1456215"/>
                  <a:pt x="47742" y="1442445"/>
                  <a:pt x="30756" y="1442445"/>
                </a:cubicBezTo>
                <a:close/>
                <a:moveTo>
                  <a:pt x="1974508" y="1260985"/>
                </a:moveTo>
                <a:cubicBezTo>
                  <a:pt x="1957522" y="1260985"/>
                  <a:pt x="1943752" y="1274755"/>
                  <a:pt x="1943752" y="1291741"/>
                </a:cubicBezTo>
                <a:cubicBezTo>
                  <a:pt x="1943752" y="1308727"/>
                  <a:pt x="1957522" y="1322497"/>
                  <a:pt x="1974508" y="1322497"/>
                </a:cubicBezTo>
                <a:cubicBezTo>
                  <a:pt x="1991494" y="1322497"/>
                  <a:pt x="2005264" y="1308727"/>
                  <a:pt x="2005264" y="1291741"/>
                </a:cubicBezTo>
                <a:cubicBezTo>
                  <a:pt x="2005264" y="1274755"/>
                  <a:pt x="1991494" y="1260985"/>
                  <a:pt x="1974508" y="1260985"/>
                </a:cubicBezTo>
                <a:close/>
                <a:moveTo>
                  <a:pt x="1731539" y="1257910"/>
                </a:moveTo>
                <a:cubicBezTo>
                  <a:pt x="1714553" y="1257910"/>
                  <a:pt x="1700783" y="1271680"/>
                  <a:pt x="1700783" y="1288666"/>
                </a:cubicBezTo>
                <a:cubicBezTo>
                  <a:pt x="1700783" y="1305652"/>
                  <a:pt x="1714553" y="1319422"/>
                  <a:pt x="1731539" y="1319422"/>
                </a:cubicBezTo>
                <a:cubicBezTo>
                  <a:pt x="1748525" y="1319422"/>
                  <a:pt x="1762295" y="1305652"/>
                  <a:pt x="1762295" y="1288666"/>
                </a:cubicBezTo>
                <a:cubicBezTo>
                  <a:pt x="1762295" y="1271680"/>
                  <a:pt x="1748525" y="1257910"/>
                  <a:pt x="1731539" y="1257910"/>
                </a:cubicBezTo>
                <a:close/>
                <a:moveTo>
                  <a:pt x="1488570" y="1254834"/>
                </a:moveTo>
                <a:cubicBezTo>
                  <a:pt x="1471584" y="1254834"/>
                  <a:pt x="1457814" y="1268604"/>
                  <a:pt x="1457814" y="1285590"/>
                </a:cubicBezTo>
                <a:cubicBezTo>
                  <a:pt x="1457814" y="1302576"/>
                  <a:pt x="1471584" y="1316346"/>
                  <a:pt x="1488570" y="1316346"/>
                </a:cubicBezTo>
                <a:cubicBezTo>
                  <a:pt x="1505556" y="1316346"/>
                  <a:pt x="1519326" y="1302576"/>
                  <a:pt x="1519326" y="1285590"/>
                </a:cubicBezTo>
                <a:cubicBezTo>
                  <a:pt x="1519326" y="1268604"/>
                  <a:pt x="1505556" y="1254834"/>
                  <a:pt x="1488570" y="1254834"/>
                </a:cubicBezTo>
                <a:close/>
                <a:moveTo>
                  <a:pt x="1245601" y="1251759"/>
                </a:moveTo>
                <a:cubicBezTo>
                  <a:pt x="1228615" y="1251759"/>
                  <a:pt x="1214845" y="1265529"/>
                  <a:pt x="1214845" y="1282515"/>
                </a:cubicBezTo>
                <a:cubicBezTo>
                  <a:pt x="1214845" y="1299501"/>
                  <a:pt x="1228615" y="1313271"/>
                  <a:pt x="1245601" y="1313271"/>
                </a:cubicBezTo>
                <a:cubicBezTo>
                  <a:pt x="1262587" y="1313271"/>
                  <a:pt x="1276357" y="1299501"/>
                  <a:pt x="1276357" y="1282515"/>
                </a:cubicBezTo>
                <a:cubicBezTo>
                  <a:pt x="1276357" y="1265529"/>
                  <a:pt x="1262587" y="1251759"/>
                  <a:pt x="1245601" y="1251759"/>
                </a:cubicBezTo>
                <a:close/>
                <a:moveTo>
                  <a:pt x="1002632" y="1248683"/>
                </a:moveTo>
                <a:cubicBezTo>
                  <a:pt x="985646" y="1248683"/>
                  <a:pt x="971876" y="1262453"/>
                  <a:pt x="971876" y="1279439"/>
                </a:cubicBezTo>
                <a:cubicBezTo>
                  <a:pt x="971876" y="1296425"/>
                  <a:pt x="985646" y="1310195"/>
                  <a:pt x="1002632" y="1310195"/>
                </a:cubicBezTo>
                <a:cubicBezTo>
                  <a:pt x="1019618" y="1310195"/>
                  <a:pt x="1033388" y="1296425"/>
                  <a:pt x="1033388" y="1279439"/>
                </a:cubicBezTo>
                <a:cubicBezTo>
                  <a:pt x="1033388" y="1262453"/>
                  <a:pt x="1019618" y="1248683"/>
                  <a:pt x="1002632" y="1248683"/>
                </a:cubicBezTo>
                <a:close/>
                <a:moveTo>
                  <a:pt x="759663" y="1245608"/>
                </a:moveTo>
                <a:cubicBezTo>
                  <a:pt x="742677" y="1245608"/>
                  <a:pt x="728907" y="1259378"/>
                  <a:pt x="728907" y="1276364"/>
                </a:cubicBezTo>
                <a:cubicBezTo>
                  <a:pt x="728907" y="1293350"/>
                  <a:pt x="742677" y="1307120"/>
                  <a:pt x="759663" y="1307120"/>
                </a:cubicBezTo>
                <a:cubicBezTo>
                  <a:pt x="776649" y="1307120"/>
                  <a:pt x="790419" y="1293350"/>
                  <a:pt x="790419" y="1276364"/>
                </a:cubicBezTo>
                <a:cubicBezTo>
                  <a:pt x="790419" y="1259378"/>
                  <a:pt x="776649" y="1245608"/>
                  <a:pt x="759663" y="1245608"/>
                </a:cubicBezTo>
                <a:close/>
                <a:moveTo>
                  <a:pt x="516694" y="1242532"/>
                </a:moveTo>
                <a:cubicBezTo>
                  <a:pt x="499708" y="1242532"/>
                  <a:pt x="485938" y="1256302"/>
                  <a:pt x="485938" y="1273288"/>
                </a:cubicBezTo>
                <a:cubicBezTo>
                  <a:pt x="485938" y="1290274"/>
                  <a:pt x="499708" y="1304044"/>
                  <a:pt x="516694" y="1304044"/>
                </a:cubicBezTo>
                <a:cubicBezTo>
                  <a:pt x="533680" y="1304044"/>
                  <a:pt x="547450" y="1290274"/>
                  <a:pt x="547450" y="1273288"/>
                </a:cubicBezTo>
                <a:cubicBezTo>
                  <a:pt x="547450" y="1256302"/>
                  <a:pt x="533680" y="1242532"/>
                  <a:pt x="516694" y="1242532"/>
                </a:cubicBezTo>
                <a:close/>
                <a:moveTo>
                  <a:pt x="273725" y="1239457"/>
                </a:moveTo>
                <a:cubicBezTo>
                  <a:pt x="256739" y="1239457"/>
                  <a:pt x="242969" y="1253227"/>
                  <a:pt x="242969" y="1270213"/>
                </a:cubicBezTo>
                <a:cubicBezTo>
                  <a:pt x="242969" y="1287199"/>
                  <a:pt x="256739" y="1300969"/>
                  <a:pt x="273725" y="1300969"/>
                </a:cubicBezTo>
                <a:cubicBezTo>
                  <a:pt x="290711" y="1300969"/>
                  <a:pt x="304481" y="1287199"/>
                  <a:pt x="304481" y="1270213"/>
                </a:cubicBezTo>
                <a:cubicBezTo>
                  <a:pt x="304481" y="1253227"/>
                  <a:pt x="290711" y="1239457"/>
                  <a:pt x="273725" y="1239457"/>
                </a:cubicBezTo>
                <a:close/>
                <a:moveTo>
                  <a:pt x="30756" y="1236381"/>
                </a:moveTo>
                <a:cubicBezTo>
                  <a:pt x="13770" y="1236381"/>
                  <a:pt x="0" y="1250151"/>
                  <a:pt x="0" y="1267137"/>
                </a:cubicBezTo>
                <a:cubicBezTo>
                  <a:pt x="0" y="1284123"/>
                  <a:pt x="13770" y="1297893"/>
                  <a:pt x="30756" y="1297893"/>
                </a:cubicBezTo>
                <a:cubicBezTo>
                  <a:pt x="47742" y="1297893"/>
                  <a:pt x="61512" y="1284123"/>
                  <a:pt x="61512" y="1267137"/>
                </a:cubicBezTo>
                <a:cubicBezTo>
                  <a:pt x="61512" y="1250151"/>
                  <a:pt x="47742" y="1236381"/>
                  <a:pt x="30756" y="1236381"/>
                </a:cubicBezTo>
                <a:close/>
                <a:moveTo>
                  <a:pt x="1974508" y="1054922"/>
                </a:moveTo>
                <a:cubicBezTo>
                  <a:pt x="1957522" y="1054922"/>
                  <a:pt x="1943752" y="1068692"/>
                  <a:pt x="1943752" y="1085678"/>
                </a:cubicBezTo>
                <a:cubicBezTo>
                  <a:pt x="1943752" y="1102664"/>
                  <a:pt x="1957522" y="1116434"/>
                  <a:pt x="1974508" y="1116434"/>
                </a:cubicBezTo>
                <a:cubicBezTo>
                  <a:pt x="1991494" y="1116434"/>
                  <a:pt x="2005264" y="1102664"/>
                  <a:pt x="2005264" y="1085678"/>
                </a:cubicBezTo>
                <a:cubicBezTo>
                  <a:pt x="2005264" y="1068692"/>
                  <a:pt x="1991494" y="1054922"/>
                  <a:pt x="1974508" y="1054922"/>
                </a:cubicBezTo>
                <a:close/>
                <a:moveTo>
                  <a:pt x="1731539" y="1051847"/>
                </a:moveTo>
                <a:cubicBezTo>
                  <a:pt x="1714553" y="1051847"/>
                  <a:pt x="1700783" y="1065617"/>
                  <a:pt x="1700783" y="1082603"/>
                </a:cubicBezTo>
                <a:cubicBezTo>
                  <a:pt x="1700783" y="1099589"/>
                  <a:pt x="1714553" y="1113359"/>
                  <a:pt x="1731539" y="1113359"/>
                </a:cubicBezTo>
                <a:cubicBezTo>
                  <a:pt x="1748525" y="1113359"/>
                  <a:pt x="1762295" y="1099589"/>
                  <a:pt x="1762295" y="1082603"/>
                </a:cubicBezTo>
                <a:cubicBezTo>
                  <a:pt x="1762295" y="1065617"/>
                  <a:pt x="1748525" y="1051847"/>
                  <a:pt x="1731539" y="1051847"/>
                </a:cubicBezTo>
                <a:close/>
                <a:moveTo>
                  <a:pt x="1488570" y="1048771"/>
                </a:moveTo>
                <a:cubicBezTo>
                  <a:pt x="1471584" y="1048771"/>
                  <a:pt x="1457814" y="1062541"/>
                  <a:pt x="1457814" y="1079527"/>
                </a:cubicBezTo>
                <a:cubicBezTo>
                  <a:pt x="1457814" y="1096513"/>
                  <a:pt x="1471584" y="1110283"/>
                  <a:pt x="1488570" y="1110283"/>
                </a:cubicBezTo>
                <a:cubicBezTo>
                  <a:pt x="1505556" y="1110283"/>
                  <a:pt x="1519326" y="1096513"/>
                  <a:pt x="1519326" y="1079527"/>
                </a:cubicBezTo>
                <a:cubicBezTo>
                  <a:pt x="1519326" y="1062541"/>
                  <a:pt x="1505556" y="1048771"/>
                  <a:pt x="1488570" y="1048771"/>
                </a:cubicBezTo>
                <a:close/>
                <a:moveTo>
                  <a:pt x="1245601" y="1045696"/>
                </a:moveTo>
                <a:cubicBezTo>
                  <a:pt x="1228615" y="1045696"/>
                  <a:pt x="1214845" y="1059466"/>
                  <a:pt x="1214845" y="1076452"/>
                </a:cubicBezTo>
                <a:cubicBezTo>
                  <a:pt x="1214845" y="1093438"/>
                  <a:pt x="1228615" y="1107208"/>
                  <a:pt x="1245601" y="1107208"/>
                </a:cubicBezTo>
                <a:cubicBezTo>
                  <a:pt x="1262587" y="1107208"/>
                  <a:pt x="1276357" y="1093438"/>
                  <a:pt x="1276357" y="1076452"/>
                </a:cubicBezTo>
                <a:cubicBezTo>
                  <a:pt x="1276357" y="1059466"/>
                  <a:pt x="1262587" y="1045696"/>
                  <a:pt x="1245601" y="1045696"/>
                </a:cubicBezTo>
                <a:close/>
                <a:moveTo>
                  <a:pt x="1002632" y="1042620"/>
                </a:moveTo>
                <a:cubicBezTo>
                  <a:pt x="985646" y="1042620"/>
                  <a:pt x="971876" y="1056390"/>
                  <a:pt x="971876" y="1073376"/>
                </a:cubicBezTo>
                <a:cubicBezTo>
                  <a:pt x="971876" y="1090362"/>
                  <a:pt x="985646" y="1104132"/>
                  <a:pt x="1002632" y="1104132"/>
                </a:cubicBezTo>
                <a:cubicBezTo>
                  <a:pt x="1019618" y="1104132"/>
                  <a:pt x="1033388" y="1090362"/>
                  <a:pt x="1033388" y="1073376"/>
                </a:cubicBezTo>
                <a:cubicBezTo>
                  <a:pt x="1033388" y="1056390"/>
                  <a:pt x="1019618" y="1042620"/>
                  <a:pt x="1002632" y="1042620"/>
                </a:cubicBezTo>
                <a:close/>
                <a:moveTo>
                  <a:pt x="759663" y="1039545"/>
                </a:moveTo>
                <a:cubicBezTo>
                  <a:pt x="742677" y="1039545"/>
                  <a:pt x="728907" y="1053315"/>
                  <a:pt x="728907" y="1070301"/>
                </a:cubicBezTo>
                <a:cubicBezTo>
                  <a:pt x="728907" y="1087287"/>
                  <a:pt x="742677" y="1101057"/>
                  <a:pt x="759663" y="1101057"/>
                </a:cubicBezTo>
                <a:cubicBezTo>
                  <a:pt x="776649" y="1101057"/>
                  <a:pt x="790419" y="1087287"/>
                  <a:pt x="790419" y="1070301"/>
                </a:cubicBezTo>
                <a:cubicBezTo>
                  <a:pt x="790419" y="1053315"/>
                  <a:pt x="776649" y="1039545"/>
                  <a:pt x="759663" y="1039545"/>
                </a:cubicBezTo>
                <a:close/>
                <a:moveTo>
                  <a:pt x="516694" y="1036469"/>
                </a:moveTo>
                <a:cubicBezTo>
                  <a:pt x="499708" y="1036469"/>
                  <a:pt x="485938" y="1050239"/>
                  <a:pt x="485938" y="1067225"/>
                </a:cubicBezTo>
                <a:cubicBezTo>
                  <a:pt x="485938" y="1084211"/>
                  <a:pt x="499708" y="1097981"/>
                  <a:pt x="516694" y="1097981"/>
                </a:cubicBezTo>
                <a:cubicBezTo>
                  <a:pt x="533680" y="1097981"/>
                  <a:pt x="547450" y="1084211"/>
                  <a:pt x="547450" y="1067225"/>
                </a:cubicBezTo>
                <a:cubicBezTo>
                  <a:pt x="547450" y="1050239"/>
                  <a:pt x="533680" y="1036469"/>
                  <a:pt x="516694" y="1036469"/>
                </a:cubicBezTo>
                <a:close/>
                <a:moveTo>
                  <a:pt x="273725" y="1033394"/>
                </a:moveTo>
                <a:cubicBezTo>
                  <a:pt x="256739" y="1033394"/>
                  <a:pt x="242969" y="1047164"/>
                  <a:pt x="242969" y="1064150"/>
                </a:cubicBezTo>
                <a:cubicBezTo>
                  <a:pt x="242969" y="1081136"/>
                  <a:pt x="256739" y="1094906"/>
                  <a:pt x="273725" y="1094906"/>
                </a:cubicBezTo>
                <a:cubicBezTo>
                  <a:pt x="290711" y="1094906"/>
                  <a:pt x="304481" y="1081136"/>
                  <a:pt x="304481" y="1064150"/>
                </a:cubicBezTo>
                <a:cubicBezTo>
                  <a:pt x="304481" y="1047164"/>
                  <a:pt x="290711" y="1033394"/>
                  <a:pt x="273725" y="1033394"/>
                </a:cubicBezTo>
                <a:close/>
                <a:moveTo>
                  <a:pt x="30756" y="1030318"/>
                </a:moveTo>
                <a:cubicBezTo>
                  <a:pt x="13770" y="1030318"/>
                  <a:pt x="0" y="1044088"/>
                  <a:pt x="0" y="1061074"/>
                </a:cubicBezTo>
                <a:cubicBezTo>
                  <a:pt x="0" y="1078060"/>
                  <a:pt x="13770" y="1091830"/>
                  <a:pt x="30756" y="1091830"/>
                </a:cubicBezTo>
                <a:cubicBezTo>
                  <a:pt x="47742" y="1091830"/>
                  <a:pt x="61512" y="1078060"/>
                  <a:pt x="61512" y="1061074"/>
                </a:cubicBezTo>
                <a:cubicBezTo>
                  <a:pt x="61512" y="1044088"/>
                  <a:pt x="47742" y="1030318"/>
                  <a:pt x="30756" y="1030318"/>
                </a:cubicBezTo>
                <a:close/>
                <a:moveTo>
                  <a:pt x="1974508" y="848858"/>
                </a:moveTo>
                <a:cubicBezTo>
                  <a:pt x="1957522" y="848858"/>
                  <a:pt x="1943752" y="862628"/>
                  <a:pt x="1943752" y="879614"/>
                </a:cubicBezTo>
                <a:cubicBezTo>
                  <a:pt x="1943752" y="896600"/>
                  <a:pt x="1957522" y="910370"/>
                  <a:pt x="1974508" y="910370"/>
                </a:cubicBezTo>
                <a:cubicBezTo>
                  <a:pt x="1991494" y="910370"/>
                  <a:pt x="2005264" y="896600"/>
                  <a:pt x="2005264" y="879614"/>
                </a:cubicBezTo>
                <a:cubicBezTo>
                  <a:pt x="2005264" y="862628"/>
                  <a:pt x="1991494" y="848858"/>
                  <a:pt x="1974508" y="848858"/>
                </a:cubicBezTo>
                <a:close/>
                <a:moveTo>
                  <a:pt x="1731539" y="845783"/>
                </a:moveTo>
                <a:cubicBezTo>
                  <a:pt x="1714553" y="845783"/>
                  <a:pt x="1700783" y="859553"/>
                  <a:pt x="1700783" y="876539"/>
                </a:cubicBezTo>
                <a:cubicBezTo>
                  <a:pt x="1700783" y="893525"/>
                  <a:pt x="1714553" y="907295"/>
                  <a:pt x="1731539" y="907295"/>
                </a:cubicBezTo>
                <a:cubicBezTo>
                  <a:pt x="1748525" y="907295"/>
                  <a:pt x="1762295" y="893525"/>
                  <a:pt x="1762295" y="876539"/>
                </a:cubicBezTo>
                <a:cubicBezTo>
                  <a:pt x="1762295" y="859553"/>
                  <a:pt x="1748525" y="845783"/>
                  <a:pt x="1731539" y="845783"/>
                </a:cubicBezTo>
                <a:close/>
                <a:moveTo>
                  <a:pt x="1488570" y="842707"/>
                </a:moveTo>
                <a:cubicBezTo>
                  <a:pt x="1471584" y="842707"/>
                  <a:pt x="1457814" y="856477"/>
                  <a:pt x="1457814" y="873463"/>
                </a:cubicBezTo>
                <a:cubicBezTo>
                  <a:pt x="1457814" y="890449"/>
                  <a:pt x="1471584" y="904219"/>
                  <a:pt x="1488570" y="904219"/>
                </a:cubicBezTo>
                <a:cubicBezTo>
                  <a:pt x="1505556" y="904219"/>
                  <a:pt x="1519326" y="890449"/>
                  <a:pt x="1519326" y="873463"/>
                </a:cubicBezTo>
                <a:cubicBezTo>
                  <a:pt x="1519326" y="856477"/>
                  <a:pt x="1505556" y="842707"/>
                  <a:pt x="1488570" y="842707"/>
                </a:cubicBezTo>
                <a:close/>
                <a:moveTo>
                  <a:pt x="1245601" y="839632"/>
                </a:moveTo>
                <a:cubicBezTo>
                  <a:pt x="1228615" y="839632"/>
                  <a:pt x="1214845" y="853402"/>
                  <a:pt x="1214845" y="870388"/>
                </a:cubicBezTo>
                <a:cubicBezTo>
                  <a:pt x="1214845" y="887374"/>
                  <a:pt x="1228615" y="901144"/>
                  <a:pt x="1245601" y="901144"/>
                </a:cubicBezTo>
                <a:cubicBezTo>
                  <a:pt x="1262587" y="901144"/>
                  <a:pt x="1276357" y="887374"/>
                  <a:pt x="1276357" y="870388"/>
                </a:cubicBezTo>
                <a:cubicBezTo>
                  <a:pt x="1276357" y="853402"/>
                  <a:pt x="1262587" y="839632"/>
                  <a:pt x="1245601" y="839632"/>
                </a:cubicBezTo>
                <a:close/>
                <a:moveTo>
                  <a:pt x="1002632" y="836556"/>
                </a:moveTo>
                <a:cubicBezTo>
                  <a:pt x="985646" y="836556"/>
                  <a:pt x="971876" y="850326"/>
                  <a:pt x="971876" y="867312"/>
                </a:cubicBezTo>
                <a:cubicBezTo>
                  <a:pt x="971876" y="884298"/>
                  <a:pt x="985646" y="898068"/>
                  <a:pt x="1002632" y="898068"/>
                </a:cubicBezTo>
                <a:cubicBezTo>
                  <a:pt x="1019618" y="898068"/>
                  <a:pt x="1033388" y="884298"/>
                  <a:pt x="1033388" y="867312"/>
                </a:cubicBezTo>
                <a:cubicBezTo>
                  <a:pt x="1033388" y="850326"/>
                  <a:pt x="1019618" y="836556"/>
                  <a:pt x="1002632" y="836556"/>
                </a:cubicBezTo>
                <a:close/>
                <a:moveTo>
                  <a:pt x="759663" y="833481"/>
                </a:moveTo>
                <a:cubicBezTo>
                  <a:pt x="742677" y="833481"/>
                  <a:pt x="728907" y="847251"/>
                  <a:pt x="728907" y="864237"/>
                </a:cubicBezTo>
                <a:cubicBezTo>
                  <a:pt x="728907" y="881223"/>
                  <a:pt x="742677" y="894993"/>
                  <a:pt x="759663" y="894993"/>
                </a:cubicBezTo>
                <a:cubicBezTo>
                  <a:pt x="776649" y="894993"/>
                  <a:pt x="790419" y="881223"/>
                  <a:pt x="790419" y="864237"/>
                </a:cubicBezTo>
                <a:cubicBezTo>
                  <a:pt x="790419" y="847251"/>
                  <a:pt x="776649" y="833481"/>
                  <a:pt x="759663" y="833481"/>
                </a:cubicBezTo>
                <a:close/>
                <a:moveTo>
                  <a:pt x="516694" y="830405"/>
                </a:moveTo>
                <a:cubicBezTo>
                  <a:pt x="499708" y="830405"/>
                  <a:pt x="485938" y="844175"/>
                  <a:pt x="485938" y="861161"/>
                </a:cubicBezTo>
                <a:cubicBezTo>
                  <a:pt x="485938" y="878147"/>
                  <a:pt x="499708" y="891917"/>
                  <a:pt x="516694" y="891917"/>
                </a:cubicBezTo>
                <a:cubicBezTo>
                  <a:pt x="533680" y="891917"/>
                  <a:pt x="547450" y="878147"/>
                  <a:pt x="547450" y="861161"/>
                </a:cubicBezTo>
                <a:cubicBezTo>
                  <a:pt x="547450" y="844175"/>
                  <a:pt x="533680" y="830405"/>
                  <a:pt x="516694" y="830405"/>
                </a:cubicBezTo>
                <a:close/>
                <a:moveTo>
                  <a:pt x="273725" y="827330"/>
                </a:moveTo>
                <a:cubicBezTo>
                  <a:pt x="256739" y="827330"/>
                  <a:pt x="242969" y="841100"/>
                  <a:pt x="242969" y="858086"/>
                </a:cubicBezTo>
                <a:cubicBezTo>
                  <a:pt x="242969" y="875072"/>
                  <a:pt x="256739" y="888842"/>
                  <a:pt x="273725" y="888842"/>
                </a:cubicBezTo>
                <a:cubicBezTo>
                  <a:pt x="290711" y="888842"/>
                  <a:pt x="304481" y="875072"/>
                  <a:pt x="304481" y="858086"/>
                </a:cubicBezTo>
                <a:cubicBezTo>
                  <a:pt x="304481" y="841100"/>
                  <a:pt x="290711" y="827330"/>
                  <a:pt x="273725" y="827330"/>
                </a:cubicBezTo>
                <a:close/>
                <a:moveTo>
                  <a:pt x="30756" y="824254"/>
                </a:moveTo>
                <a:cubicBezTo>
                  <a:pt x="13770" y="824254"/>
                  <a:pt x="0" y="838024"/>
                  <a:pt x="0" y="855010"/>
                </a:cubicBezTo>
                <a:cubicBezTo>
                  <a:pt x="0" y="871996"/>
                  <a:pt x="13770" y="885766"/>
                  <a:pt x="30756" y="885766"/>
                </a:cubicBezTo>
                <a:cubicBezTo>
                  <a:pt x="47742" y="885766"/>
                  <a:pt x="61512" y="871996"/>
                  <a:pt x="61512" y="855010"/>
                </a:cubicBezTo>
                <a:cubicBezTo>
                  <a:pt x="61512" y="838024"/>
                  <a:pt x="47742" y="824254"/>
                  <a:pt x="30756" y="824254"/>
                </a:cubicBezTo>
                <a:close/>
                <a:moveTo>
                  <a:pt x="1974508" y="642795"/>
                </a:moveTo>
                <a:cubicBezTo>
                  <a:pt x="1957522" y="642795"/>
                  <a:pt x="1943752" y="656565"/>
                  <a:pt x="1943752" y="673551"/>
                </a:cubicBezTo>
                <a:cubicBezTo>
                  <a:pt x="1943752" y="690537"/>
                  <a:pt x="1957522" y="704307"/>
                  <a:pt x="1974508" y="704307"/>
                </a:cubicBezTo>
                <a:cubicBezTo>
                  <a:pt x="1991494" y="704307"/>
                  <a:pt x="2005264" y="690537"/>
                  <a:pt x="2005264" y="673551"/>
                </a:cubicBezTo>
                <a:cubicBezTo>
                  <a:pt x="2005264" y="656565"/>
                  <a:pt x="1991494" y="642795"/>
                  <a:pt x="1974508" y="642795"/>
                </a:cubicBezTo>
                <a:close/>
                <a:moveTo>
                  <a:pt x="1731539" y="639720"/>
                </a:moveTo>
                <a:cubicBezTo>
                  <a:pt x="1714553" y="639720"/>
                  <a:pt x="1700783" y="653490"/>
                  <a:pt x="1700783" y="670476"/>
                </a:cubicBezTo>
                <a:cubicBezTo>
                  <a:pt x="1700783" y="687462"/>
                  <a:pt x="1714553" y="701232"/>
                  <a:pt x="1731539" y="701232"/>
                </a:cubicBezTo>
                <a:cubicBezTo>
                  <a:pt x="1748525" y="701232"/>
                  <a:pt x="1762295" y="687462"/>
                  <a:pt x="1762295" y="670476"/>
                </a:cubicBezTo>
                <a:cubicBezTo>
                  <a:pt x="1762295" y="653490"/>
                  <a:pt x="1748525" y="639720"/>
                  <a:pt x="1731539" y="639720"/>
                </a:cubicBezTo>
                <a:close/>
                <a:moveTo>
                  <a:pt x="1488570" y="636644"/>
                </a:moveTo>
                <a:cubicBezTo>
                  <a:pt x="1471584" y="636644"/>
                  <a:pt x="1457814" y="650414"/>
                  <a:pt x="1457814" y="667400"/>
                </a:cubicBezTo>
                <a:cubicBezTo>
                  <a:pt x="1457814" y="684386"/>
                  <a:pt x="1471584" y="698156"/>
                  <a:pt x="1488570" y="698156"/>
                </a:cubicBezTo>
                <a:cubicBezTo>
                  <a:pt x="1505556" y="698156"/>
                  <a:pt x="1519326" y="684386"/>
                  <a:pt x="1519326" y="667400"/>
                </a:cubicBezTo>
                <a:cubicBezTo>
                  <a:pt x="1519326" y="650414"/>
                  <a:pt x="1505556" y="636644"/>
                  <a:pt x="1488570" y="636644"/>
                </a:cubicBezTo>
                <a:close/>
                <a:moveTo>
                  <a:pt x="1245601" y="633569"/>
                </a:moveTo>
                <a:cubicBezTo>
                  <a:pt x="1228615" y="633569"/>
                  <a:pt x="1214845" y="647339"/>
                  <a:pt x="1214845" y="664325"/>
                </a:cubicBezTo>
                <a:cubicBezTo>
                  <a:pt x="1214845" y="681311"/>
                  <a:pt x="1228615" y="695081"/>
                  <a:pt x="1245601" y="695081"/>
                </a:cubicBezTo>
                <a:cubicBezTo>
                  <a:pt x="1262587" y="695081"/>
                  <a:pt x="1276357" y="681311"/>
                  <a:pt x="1276357" y="664325"/>
                </a:cubicBezTo>
                <a:cubicBezTo>
                  <a:pt x="1276357" y="647339"/>
                  <a:pt x="1262587" y="633569"/>
                  <a:pt x="1245601" y="633569"/>
                </a:cubicBezTo>
                <a:close/>
                <a:moveTo>
                  <a:pt x="1002632" y="630493"/>
                </a:moveTo>
                <a:cubicBezTo>
                  <a:pt x="985646" y="630493"/>
                  <a:pt x="971876" y="644263"/>
                  <a:pt x="971876" y="661249"/>
                </a:cubicBezTo>
                <a:cubicBezTo>
                  <a:pt x="971876" y="678235"/>
                  <a:pt x="985646" y="692005"/>
                  <a:pt x="1002632" y="692005"/>
                </a:cubicBezTo>
                <a:cubicBezTo>
                  <a:pt x="1019618" y="692005"/>
                  <a:pt x="1033388" y="678235"/>
                  <a:pt x="1033388" y="661249"/>
                </a:cubicBezTo>
                <a:cubicBezTo>
                  <a:pt x="1033388" y="644263"/>
                  <a:pt x="1019618" y="630493"/>
                  <a:pt x="1002632" y="630493"/>
                </a:cubicBezTo>
                <a:close/>
                <a:moveTo>
                  <a:pt x="759663" y="627418"/>
                </a:moveTo>
                <a:cubicBezTo>
                  <a:pt x="742677" y="627418"/>
                  <a:pt x="728907" y="641188"/>
                  <a:pt x="728907" y="658174"/>
                </a:cubicBezTo>
                <a:cubicBezTo>
                  <a:pt x="728907" y="675160"/>
                  <a:pt x="742677" y="688930"/>
                  <a:pt x="759663" y="688930"/>
                </a:cubicBezTo>
                <a:cubicBezTo>
                  <a:pt x="776649" y="688930"/>
                  <a:pt x="790419" y="675160"/>
                  <a:pt x="790419" y="658174"/>
                </a:cubicBezTo>
                <a:cubicBezTo>
                  <a:pt x="790419" y="641188"/>
                  <a:pt x="776649" y="627418"/>
                  <a:pt x="759663" y="627418"/>
                </a:cubicBezTo>
                <a:close/>
                <a:moveTo>
                  <a:pt x="516694" y="624342"/>
                </a:moveTo>
                <a:cubicBezTo>
                  <a:pt x="499708" y="624342"/>
                  <a:pt x="485938" y="638112"/>
                  <a:pt x="485938" y="655098"/>
                </a:cubicBezTo>
                <a:cubicBezTo>
                  <a:pt x="485938" y="672084"/>
                  <a:pt x="499708" y="685854"/>
                  <a:pt x="516694" y="685854"/>
                </a:cubicBezTo>
                <a:cubicBezTo>
                  <a:pt x="533680" y="685854"/>
                  <a:pt x="547450" y="672084"/>
                  <a:pt x="547450" y="655098"/>
                </a:cubicBezTo>
                <a:cubicBezTo>
                  <a:pt x="547450" y="638112"/>
                  <a:pt x="533680" y="624342"/>
                  <a:pt x="516694" y="624342"/>
                </a:cubicBezTo>
                <a:close/>
                <a:moveTo>
                  <a:pt x="273725" y="621267"/>
                </a:moveTo>
                <a:cubicBezTo>
                  <a:pt x="256739" y="621267"/>
                  <a:pt x="242969" y="635037"/>
                  <a:pt x="242969" y="652023"/>
                </a:cubicBezTo>
                <a:cubicBezTo>
                  <a:pt x="242969" y="669009"/>
                  <a:pt x="256739" y="682779"/>
                  <a:pt x="273725" y="682779"/>
                </a:cubicBezTo>
                <a:cubicBezTo>
                  <a:pt x="290711" y="682779"/>
                  <a:pt x="304481" y="669009"/>
                  <a:pt x="304481" y="652023"/>
                </a:cubicBezTo>
                <a:cubicBezTo>
                  <a:pt x="304481" y="635037"/>
                  <a:pt x="290711" y="621267"/>
                  <a:pt x="273725" y="621267"/>
                </a:cubicBezTo>
                <a:close/>
                <a:moveTo>
                  <a:pt x="30756" y="618191"/>
                </a:moveTo>
                <a:cubicBezTo>
                  <a:pt x="13770" y="618191"/>
                  <a:pt x="0" y="631961"/>
                  <a:pt x="0" y="648947"/>
                </a:cubicBezTo>
                <a:cubicBezTo>
                  <a:pt x="0" y="665933"/>
                  <a:pt x="13770" y="679703"/>
                  <a:pt x="30756" y="679703"/>
                </a:cubicBezTo>
                <a:cubicBezTo>
                  <a:pt x="47742" y="679703"/>
                  <a:pt x="61512" y="665933"/>
                  <a:pt x="61512" y="648947"/>
                </a:cubicBezTo>
                <a:cubicBezTo>
                  <a:pt x="61512" y="631961"/>
                  <a:pt x="47742" y="618191"/>
                  <a:pt x="30756" y="618191"/>
                </a:cubicBezTo>
                <a:close/>
                <a:moveTo>
                  <a:pt x="1974508" y="436731"/>
                </a:moveTo>
                <a:cubicBezTo>
                  <a:pt x="1957522" y="436731"/>
                  <a:pt x="1943752" y="450501"/>
                  <a:pt x="1943752" y="467487"/>
                </a:cubicBezTo>
                <a:cubicBezTo>
                  <a:pt x="1943752" y="484473"/>
                  <a:pt x="1957522" y="498243"/>
                  <a:pt x="1974508" y="498243"/>
                </a:cubicBezTo>
                <a:cubicBezTo>
                  <a:pt x="1991494" y="498243"/>
                  <a:pt x="2005264" y="484473"/>
                  <a:pt x="2005264" y="467487"/>
                </a:cubicBezTo>
                <a:cubicBezTo>
                  <a:pt x="2005264" y="450501"/>
                  <a:pt x="1991494" y="436731"/>
                  <a:pt x="1974508" y="436731"/>
                </a:cubicBezTo>
                <a:close/>
                <a:moveTo>
                  <a:pt x="1731539" y="433656"/>
                </a:moveTo>
                <a:cubicBezTo>
                  <a:pt x="1714553" y="433656"/>
                  <a:pt x="1700783" y="447426"/>
                  <a:pt x="1700783" y="464412"/>
                </a:cubicBezTo>
                <a:cubicBezTo>
                  <a:pt x="1700783" y="481398"/>
                  <a:pt x="1714553" y="495168"/>
                  <a:pt x="1731539" y="495168"/>
                </a:cubicBezTo>
                <a:cubicBezTo>
                  <a:pt x="1748525" y="495168"/>
                  <a:pt x="1762295" y="481398"/>
                  <a:pt x="1762295" y="464412"/>
                </a:cubicBezTo>
                <a:cubicBezTo>
                  <a:pt x="1762295" y="447426"/>
                  <a:pt x="1748525" y="433656"/>
                  <a:pt x="1731539" y="433656"/>
                </a:cubicBezTo>
                <a:close/>
                <a:moveTo>
                  <a:pt x="1488570" y="430580"/>
                </a:moveTo>
                <a:cubicBezTo>
                  <a:pt x="1471584" y="430580"/>
                  <a:pt x="1457814" y="444350"/>
                  <a:pt x="1457814" y="461336"/>
                </a:cubicBezTo>
                <a:cubicBezTo>
                  <a:pt x="1457814" y="478322"/>
                  <a:pt x="1471584" y="492092"/>
                  <a:pt x="1488570" y="492092"/>
                </a:cubicBezTo>
                <a:cubicBezTo>
                  <a:pt x="1505556" y="492092"/>
                  <a:pt x="1519326" y="478322"/>
                  <a:pt x="1519326" y="461336"/>
                </a:cubicBezTo>
                <a:cubicBezTo>
                  <a:pt x="1519326" y="444350"/>
                  <a:pt x="1505556" y="430580"/>
                  <a:pt x="1488570" y="430580"/>
                </a:cubicBezTo>
                <a:close/>
                <a:moveTo>
                  <a:pt x="1245601" y="427505"/>
                </a:moveTo>
                <a:cubicBezTo>
                  <a:pt x="1228615" y="427505"/>
                  <a:pt x="1214845" y="441275"/>
                  <a:pt x="1214845" y="458261"/>
                </a:cubicBezTo>
                <a:cubicBezTo>
                  <a:pt x="1214845" y="475247"/>
                  <a:pt x="1228615" y="489017"/>
                  <a:pt x="1245601" y="489017"/>
                </a:cubicBezTo>
                <a:cubicBezTo>
                  <a:pt x="1262587" y="489017"/>
                  <a:pt x="1276357" y="475247"/>
                  <a:pt x="1276357" y="458261"/>
                </a:cubicBezTo>
                <a:cubicBezTo>
                  <a:pt x="1276357" y="441275"/>
                  <a:pt x="1262587" y="427505"/>
                  <a:pt x="1245601" y="427505"/>
                </a:cubicBezTo>
                <a:close/>
                <a:moveTo>
                  <a:pt x="1002632" y="424429"/>
                </a:moveTo>
                <a:cubicBezTo>
                  <a:pt x="985646" y="424429"/>
                  <a:pt x="971876" y="438199"/>
                  <a:pt x="971876" y="455185"/>
                </a:cubicBezTo>
                <a:cubicBezTo>
                  <a:pt x="971876" y="472171"/>
                  <a:pt x="985646" y="485941"/>
                  <a:pt x="1002632" y="485941"/>
                </a:cubicBezTo>
                <a:cubicBezTo>
                  <a:pt x="1019618" y="485941"/>
                  <a:pt x="1033388" y="472171"/>
                  <a:pt x="1033388" y="455185"/>
                </a:cubicBezTo>
                <a:cubicBezTo>
                  <a:pt x="1033388" y="438199"/>
                  <a:pt x="1019618" y="424429"/>
                  <a:pt x="1002632" y="424429"/>
                </a:cubicBezTo>
                <a:close/>
                <a:moveTo>
                  <a:pt x="759663" y="421354"/>
                </a:moveTo>
                <a:cubicBezTo>
                  <a:pt x="742677" y="421354"/>
                  <a:pt x="728907" y="435124"/>
                  <a:pt x="728907" y="452110"/>
                </a:cubicBezTo>
                <a:cubicBezTo>
                  <a:pt x="728907" y="469096"/>
                  <a:pt x="742677" y="482866"/>
                  <a:pt x="759663" y="482866"/>
                </a:cubicBezTo>
                <a:cubicBezTo>
                  <a:pt x="776649" y="482866"/>
                  <a:pt x="790419" y="469096"/>
                  <a:pt x="790419" y="452110"/>
                </a:cubicBezTo>
                <a:cubicBezTo>
                  <a:pt x="790419" y="435124"/>
                  <a:pt x="776649" y="421354"/>
                  <a:pt x="759663" y="421354"/>
                </a:cubicBezTo>
                <a:close/>
                <a:moveTo>
                  <a:pt x="516694" y="418278"/>
                </a:moveTo>
                <a:cubicBezTo>
                  <a:pt x="499708" y="418278"/>
                  <a:pt x="485938" y="432048"/>
                  <a:pt x="485938" y="449034"/>
                </a:cubicBezTo>
                <a:cubicBezTo>
                  <a:pt x="485938" y="466020"/>
                  <a:pt x="499708" y="479790"/>
                  <a:pt x="516694" y="479790"/>
                </a:cubicBezTo>
                <a:cubicBezTo>
                  <a:pt x="533680" y="479790"/>
                  <a:pt x="547450" y="466020"/>
                  <a:pt x="547450" y="449034"/>
                </a:cubicBezTo>
                <a:cubicBezTo>
                  <a:pt x="547450" y="432048"/>
                  <a:pt x="533680" y="418278"/>
                  <a:pt x="516694" y="418278"/>
                </a:cubicBezTo>
                <a:close/>
                <a:moveTo>
                  <a:pt x="273725" y="415203"/>
                </a:moveTo>
                <a:cubicBezTo>
                  <a:pt x="256739" y="415203"/>
                  <a:pt x="242969" y="428973"/>
                  <a:pt x="242969" y="445959"/>
                </a:cubicBezTo>
                <a:cubicBezTo>
                  <a:pt x="242969" y="462945"/>
                  <a:pt x="256739" y="476715"/>
                  <a:pt x="273725" y="476715"/>
                </a:cubicBezTo>
                <a:cubicBezTo>
                  <a:pt x="290711" y="476715"/>
                  <a:pt x="304481" y="462945"/>
                  <a:pt x="304481" y="445959"/>
                </a:cubicBezTo>
                <a:cubicBezTo>
                  <a:pt x="304481" y="428973"/>
                  <a:pt x="290711" y="415203"/>
                  <a:pt x="273725" y="415203"/>
                </a:cubicBezTo>
                <a:close/>
                <a:moveTo>
                  <a:pt x="30756" y="412127"/>
                </a:moveTo>
                <a:cubicBezTo>
                  <a:pt x="13770" y="412127"/>
                  <a:pt x="0" y="425897"/>
                  <a:pt x="0" y="442883"/>
                </a:cubicBezTo>
                <a:cubicBezTo>
                  <a:pt x="0" y="459869"/>
                  <a:pt x="13770" y="473639"/>
                  <a:pt x="30756" y="473639"/>
                </a:cubicBezTo>
                <a:cubicBezTo>
                  <a:pt x="47742" y="473639"/>
                  <a:pt x="61512" y="459869"/>
                  <a:pt x="61512" y="442883"/>
                </a:cubicBezTo>
                <a:cubicBezTo>
                  <a:pt x="61512" y="425897"/>
                  <a:pt x="47742" y="412127"/>
                  <a:pt x="30756" y="412127"/>
                </a:cubicBezTo>
                <a:close/>
                <a:moveTo>
                  <a:pt x="1974508" y="230668"/>
                </a:moveTo>
                <a:cubicBezTo>
                  <a:pt x="1957522" y="230668"/>
                  <a:pt x="1943752" y="244438"/>
                  <a:pt x="1943752" y="261424"/>
                </a:cubicBezTo>
                <a:cubicBezTo>
                  <a:pt x="1943752" y="278410"/>
                  <a:pt x="1957522" y="292180"/>
                  <a:pt x="1974508" y="292180"/>
                </a:cubicBezTo>
                <a:cubicBezTo>
                  <a:pt x="1991494" y="292180"/>
                  <a:pt x="2005264" y="278410"/>
                  <a:pt x="2005264" y="261424"/>
                </a:cubicBezTo>
                <a:cubicBezTo>
                  <a:pt x="2005264" y="244438"/>
                  <a:pt x="1991494" y="230668"/>
                  <a:pt x="1974508" y="230668"/>
                </a:cubicBezTo>
                <a:close/>
                <a:moveTo>
                  <a:pt x="1731539" y="227593"/>
                </a:moveTo>
                <a:cubicBezTo>
                  <a:pt x="1714553" y="227593"/>
                  <a:pt x="1700783" y="241363"/>
                  <a:pt x="1700783" y="258349"/>
                </a:cubicBezTo>
                <a:cubicBezTo>
                  <a:pt x="1700783" y="275335"/>
                  <a:pt x="1714553" y="289105"/>
                  <a:pt x="1731539" y="289105"/>
                </a:cubicBezTo>
                <a:cubicBezTo>
                  <a:pt x="1748525" y="289105"/>
                  <a:pt x="1762295" y="275335"/>
                  <a:pt x="1762295" y="258349"/>
                </a:cubicBezTo>
                <a:cubicBezTo>
                  <a:pt x="1762295" y="241363"/>
                  <a:pt x="1748525" y="227593"/>
                  <a:pt x="1731539" y="227593"/>
                </a:cubicBezTo>
                <a:close/>
                <a:moveTo>
                  <a:pt x="1488570" y="224517"/>
                </a:moveTo>
                <a:cubicBezTo>
                  <a:pt x="1471584" y="224517"/>
                  <a:pt x="1457814" y="238287"/>
                  <a:pt x="1457814" y="255273"/>
                </a:cubicBezTo>
                <a:cubicBezTo>
                  <a:pt x="1457814" y="272259"/>
                  <a:pt x="1471584" y="286029"/>
                  <a:pt x="1488570" y="286029"/>
                </a:cubicBezTo>
                <a:cubicBezTo>
                  <a:pt x="1505556" y="286029"/>
                  <a:pt x="1519326" y="272259"/>
                  <a:pt x="1519326" y="255273"/>
                </a:cubicBezTo>
                <a:cubicBezTo>
                  <a:pt x="1519326" y="238287"/>
                  <a:pt x="1505556" y="224517"/>
                  <a:pt x="1488570" y="224517"/>
                </a:cubicBezTo>
                <a:close/>
                <a:moveTo>
                  <a:pt x="1245601" y="221442"/>
                </a:moveTo>
                <a:cubicBezTo>
                  <a:pt x="1228615" y="221442"/>
                  <a:pt x="1214845" y="235212"/>
                  <a:pt x="1214845" y="252198"/>
                </a:cubicBezTo>
                <a:cubicBezTo>
                  <a:pt x="1214845" y="269184"/>
                  <a:pt x="1228615" y="282954"/>
                  <a:pt x="1245601" y="282954"/>
                </a:cubicBezTo>
                <a:cubicBezTo>
                  <a:pt x="1262587" y="282954"/>
                  <a:pt x="1276357" y="269184"/>
                  <a:pt x="1276357" y="252198"/>
                </a:cubicBezTo>
                <a:cubicBezTo>
                  <a:pt x="1276357" y="235212"/>
                  <a:pt x="1262587" y="221442"/>
                  <a:pt x="1245601" y="221442"/>
                </a:cubicBezTo>
                <a:close/>
                <a:moveTo>
                  <a:pt x="1002632" y="218366"/>
                </a:moveTo>
                <a:cubicBezTo>
                  <a:pt x="985646" y="218366"/>
                  <a:pt x="971876" y="232136"/>
                  <a:pt x="971876" y="249122"/>
                </a:cubicBezTo>
                <a:cubicBezTo>
                  <a:pt x="971876" y="266108"/>
                  <a:pt x="985646" y="279878"/>
                  <a:pt x="1002632" y="279878"/>
                </a:cubicBezTo>
                <a:cubicBezTo>
                  <a:pt x="1019618" y="279878"/>
                  <a:pt x="1033388" y="266108"/>
                  <a:pt x="1033388" y="249122"/>
                </a:cubicBezTo>
                <a:cubicBezTo>
                  <a:pt x="1033388" y="232136"/>
                  <a:pt x="1019618" y="218366"/>
                  <a:pt x="1002632" y="218366"/>
                </a:cubicBezTo>
                <a:close/>
                <a:moveTo>
                  <a:pt x="759663" y="215291"/>
                </a:moveTo>
                <a:cubicBezTo>
                  <a:pt x="742677" y="215291"/>
                  <a:pt x="728907" y="229061"/>
                  <a:pt x="728907" y="246047"/>
                </a:cubicBezTo>
                <a:cubicBezTo>
                  <a:pt x="728907" y="263033"/>
                  <a:pt x="742677" y="276803"/>
                  <a:pt x="759663" y="276803"/>
                </a:cubicBezTo>
                <a:cubicBezTo>
                  <a:pt x="776649" y="276803"/>
                  <a:pt x="790419" y="263033"/>
                  <a:pt x="790419" y="246047"/>
                </a:cubicBezTo>
                <a:cubicBezTo>
                  <a:pt x="790419" y="229061"/>
                  <a:pt x="776649" y="215291"/>
                  <a:pt x="759663" y="215291"/>
                </a:cubicBezTo>
                <a:close/>
                <a:moveTo>
                  <a:pt x="516694" y="212215"/>
                </a:moveTo>
                <a:cubicBezTo>
                  <a:pt x="499708" y="212215"/>
                  <a:pt x="485938" y="225985"/>
                  <a:pt x="485938" y="242971"/>
                </a:cubicBezTo>
                <a:cubicBezTo>
                  <a:pt x="485938" y="259957"/>
                  <a:pt x="499708" y="273727"/>
                  <a:pt x="516694" y="273727"/>
                </a:cubicBezTo>
                <a:cubicBezTo>
                  <a:pt x="533680" y="273727"/>
                  <a:pt x="547450" y="259957"/>
                  <a:pt x="547450" y="242971"/>
                </a:cubicBezTo>
                <a:cubicBezTo>
                  <a:pt x="547450" y="225985"/>
                  <a:pt x="533680" y="212215"/>
                  <a:pt x="516694" y="212215"/>
                </a:cubicBezTo>
                <a:close/>
                <a:moveTo>
                  <a:pt x="273725" y="209140"/>
                </a:moveTo>
                <a:cubicBezTo>
                  <a:pt x="256739" y="209140"/>
                  <a:pt x="242969" y="222910"/>
                  <a:pt x="242969" y="239896"/>
                </a:cubicBezTo>
                <a:cubicBezTo>
                  <a:pt x="242969" y="256882"/>
                  <a:pt x="256739" y="270652"/>
                  <a:pt x="273725" y="270652"/>
                </a:cubicBezTo>
                <a:cubicBezTo>
                  <a:pt x="290711" y="270652"/>
                  <a:pt x="304481" y="256882"/>
                  <a:pt x="304481" y="239896"/>
                </a:cubicBezTo>
                <a:cubicBezTo>
                  <a:pt x="304481" y="222910"/>
                  <a:pt x="290711" y="209140"/>
                  <a:pt x="273725" y="209140"/>
                </a:cubicBezTo>
                <a:close/>
                <a:moveTo>
                  <a:pt x="30756" y="206064"/>
                </a:moveTo>
                <a:cubicBezTo>
                  <a:pt x="13770" y="206064"/>
                  <a:pt x="0" y="219834"/>
                  <a:pt x="0" y="236820"/>
                </a:cubicBezTo>
                <a:cubicBezTo>
                  <a:pt x="0" y="253806"/>
                  <a:pt x="13770" y="267576"/>
                  <a:pt x="30756" y="267576"/>
                </a:cubicBezTo>
                <a:cubicBezTo>
                  <a:pt x="47742" y="267576"/>
                  <a:pt x="61512" y="253806"/>
                  <a:pt x="61512" y="236820"/>
                </a:cubicBezTo>
                <a:cubicBezTo>
                  <a:pt x="61512" y="219834"/>
                  <a:pt x="47742" y="206064"/>
                  <a:pt x="30756" y="206064"/>
                </a:cubicBezTo>
                <a:close/>
                <a:moveTo>
                  <a:pt x="1974508" y="24604"/>
                </a:moveTo>
                <a:cubicBezTo>
                  <a:pt x="1957522" y="24604"/>
                  <a:pt x="1943752" y="38374"/>
                  <a:pt x="1943752" y="55360"/>
                </a:cubicBezTo>
                <a:cubicBezTo>
                  <a:pt x="1943752" y="72346"/>
                  <a:pt x="1957522" y="86116"/>
                  <a:pt x="1974508" y="86116"/>
                </a:cubicBezTo>
                <a:cubicBezTo>
                  <a:pt x="1991494" y="86116"/>
                  <a:pt x="2005264" y="72346"/>
                  <a:pt x="2005264" y="55360"/>
                </a:cubicBezTo>
                <a:cubicBezTo>
                  <a:pt x="2005264" y="38374"/>
                  <a:pt x="1991494" y="24604"/>
                  <a:pt x="1974508" y="24604"/>
                </a:cubicBezTo>
                <a:close/>
                <a:moveTo>
                  <a:pt x="1731539" y="21529"/>
                </a:moveTo>
                <a:cubicBezTo>
                  <a:pt x="1714553" y="21529"/>
                  <a:pt x="1700783" y="35299"/>
                  <a:pt x="1700783" y="52285"/>
                </a:cubicBezTo>
                <a:cubicBezTo>
                  <a:pt x="1700783" y="69271"/>
                  <a:pt x="1714553" y="83041"/>
                  <a:pt x="1731539" y="83041"/>
                </a:cubicBezTo>
                <a:cubicBezTo>
                  <a:pt x="1748525" y="83041"/>
                  <a:pt x="1762295" y="69271"/>
                  <a:pt x="1762295" y="52285"/>
                </a:cubicBezTo>
                <a:cubicBezTo>
                  <a:pt x="1762295" y="35299"/>
                  <a:pt x="1748525" y="21529"/>
                  <a:pt x="1731539" y="21529"/>
                </a:cubicBezTo>
                <a:close/>
                <a:moveTo>
                  <a:pt x="1488570" y="18453"/>
                </a:moveTo>
                <a:cubicBezTo>
                  <a:pt x="1471584" y="18453"/>
                  <a:pt x="1457814" y="32223"/>
                  <a:pt x="1457814" y="49209"/>
                </a:cubicBezTo>
                <a:cubicBezTo>
                  <a:pt x="1457814" y="66195"/>
                  <a:pt x="1471584" y="79965"/>
                  <a:pt x="1488570" y="79965"/>
                </a:cubicBezTo>
                <a:cubicBezTo>
                  <a:pt x="1505556" y="79965"/>
                  <a:pt x="1519326" y="66195"/>
                  <a:pt x="1519326" y="49209"/>
                </a:cubicBezTo>
                <a:cubicBezTo>
                  <a:pt x="1519326" y="32223"/>
                  <a:pt x="1505556" y="18453"/>
                  <a:pt x="1488570" y="18453"/>
                </a:cubicBezTo>
                <a:close/>
                <a:moveTo>
                  <a:pt x="1245601" y="15378"/>
                </a:moveTo>
                <a:cubicBezTo>
                  <a:pt x="1228615" y="15378"/>
                  <a:pt x="1214845" y="29148"/>
                  <a:pt x="1214845" y="46134"/>
                </a:cubicBezTo>
                <a:cubicBezTo>
                  <a:pt x="1214845" y="63120"/>
                  <a:pt x="1228615" y="76890"/>
                  <a:pt x="1245601" y="76890"/>
                </a:cubicBezTo>
                <a:cubicBezTo>
                  <a:pt x="1262587" y="76890"/>
                  <a:pt x="1276357" y="63120"/>
                  <a:pt x="1276357" y="46134"/>
                </a:cubicBezTo>
                <a:cubicBezTo>
                  <a:pt x="1276357" y="29148"/>
                  <a:pt x="1262587" y="15378"/>
                  <a:pt x="1245601" y="15378"/>
                </a:cubicBezTo>
                <a:close/>
                <a:moveTo>
                  <a:pt x="1002632" y="12302"/>
                </a:moveTo>
                <a:cubicBezTo>
                  <a:pt x="985646" y="12302"/>
                  <a:pt x="971876" y="26072"/>
                  <a:pt x="971876" y="43058"/>
                </a:cubicBezTo>
                <a:cubicBezTo>
                  <a:pt x="971876" y="60044"/>
                  <a:pt x="985646" y="73814"/>
                  <a:pt x="1002632" y="73814"/>
                </a:cubicBezTo>
                <a:cubicBezTo>
                  <a:pt x="1019618" y="73814"/>
                  <a:pt x="1033388" y="60044"/>
                  <a:pt x="1033388" y="43058"/>
                </a:cubicBezTo>
                <a:cubicBezTo>
                  <a:pt x="1033388" y="26072"/>
                  <a:pt x="1019618" y="12302"/>
                  <a:pt x="1002632" y="12302"/>
                </a:cubicBezTo>
                <a:close/>
                <a:moveTo>
                  <a:pt x="759663" y="9227"/>
                </a:moveTo>
                <a:cubicBezTo>
                  <a:pt x="742677" y="9227"/>
                  <a:pt x="728907" y="22997"/>
                  <a:pt x="728907" y="39983"/>
                </a:cubicBezTo>
                <a:cubicBezTo>
                  <a:pt x="728907" y="56969"/>
                  <a:pt x="742677" y="70739"/>
                  <a:pt x="759663" y="70739"/>
                </a:cubicBezTo>
                <a:cubicBezTo>
                  <a:pt x="776649" y="70739"/>
                  <a:pt x="790419" y="56969"/>
                  <a:pt x="790419" y="39983"/>
                </a:cubicBezTo>
                <a:cubicBezTo>
                  <a:pt x="790419" y="22997"/>
                  <a:pt x="776649" y="9227"/>
                  <a:pt x="759663" y="9227"/>
                </a:cubicBezTo>
                <a:close/>
                <a:moveTo>
                  <a:pt x="516694" y="6151"/>
                </a:moveTo>
                <a:cubicBezTo>
                  <a:pt x="499708" y="6151"/>
                  <a:pt x="485938" y="19921"/>
                  <a:pt x="485938" y="36907"/>
                </a:cubicBezTo>
                <a:cubicBezTo>
                  <a:pt x="485938" y="53893"/>
                  <a:pt x="499708" y="67663"/>
                  <a:pt x="516694" y="67663"/>
                </a:cubicBezTo>
                <a:cubicBezTo>
                  <a:pt x="533680" y="67663"/>
                  <a:pt x="547450" y="53893"/>
                  <a:pt x="547450" y="36907"/>
                </a:cubicBezTo>
                <a:cubicBezTo>
                  <a:pt x="547450" y="19921"/>
                  <a:pt x="533680" y="6151"/>
                  <a:pt x="516694" y="6151"/>
                </a:cubicBezTo>
                <a:close/>
                <a:moveTo>
                  <a:pt x="273725" y="3076"/>
                </a:moveTo>
                <a:cubicBezTo>
                  <a:pt x="256739" y="3076"/>
                  <a:pt x="242969" y="16846"/>
                  <a:pt x="242969" y="33832"/>
                </a:cubicBezTo>
                <a:cubicBezTo>
                  <a:pt x="242969" y="50818"/>
                  <a:pt x="256739" y="64588"/>
                  <a:pt x="273725" y="64588"/>
                </a:cubicBezTo>
                <a:cubicBezTo>
                  <a:pt x="290711" y="64588"/>
                  <a:pt x="304481" y="50818"/>
                  <a:pt x="304481" y="33832"/>
                </a:cubicBezTo>
                <a:cubicBezTo>
                  <a:pt x="304481" y="16846"/>
                  <a:pt x="290711" y="3076"/>
                  <a:pt x="273725" y="3076"/>
                </a:cubicBezTo>
                <a:close/>
                <a:moveTo>
                  <a:pt x="30756" y="0"/>
                </a:moveTo>
                <a:cubicBezTo>
                  <a:pt x="13770" y="0"/>
                  <a:pt x="0" y="13770"/>
                  <a:pt x="0" y="30756"/>
                </a:cubicBezTo>
                <a:cubicBezTo>
                  <a:pt x="0" y="47742"/>
                  <a:pt x="13770" y="61512"/>
                  <a:pt x="30756" y="61512"/>
                </a:cubicBezTo>
                <a:cubicBezTo>
                  <a:pt x="47742" y="61512"/>
                  <a:pt x="61512" y="47742"/>
                  <a:pt x="61512" y="30756"/>
                </a:cubicBezTo>
                <a:cubicBezTo>
                  <a:pt x="61512" y="13770"/>
                  <a:pt x="47742" y="0"/>
                  <a:pt x="307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1654292" y="1536924"/>
            <a:ext cx="537708" cy="1444518"/>
          </a:xfrm>
          <a:custGeom>
            <a:avLst/>
            <a:gdLst>
              <a:gd name="connsiteX0" fmla="*/ 0 w 753979"/>
              <a:gd name="connsiteY0" fmla="*/ 0 h 2025518"/>
              <a:gd name="connsiteX1" fmla="*/ 10958 w 753979"/>
              <a:gd name="connsiteY1" fmla="*/ 2818 h 2025518"/>
              <a:gd name="connsiteX2" fmla="*/ 753979 w 753979"/>
              <a:gd name="connsiteY2" fmla="*/ 1012759 h 2025518"/>
              <a:gd name="connsiteX3" fmla="*/ 10958 w 753979"/>
              <a:gd name="connsiteY3" fmla="*/ 2022701 h 2025518"/>
              <a:gd name="connsiteX4" fmla="*/ 0 w 753979"/>
              <a:gd name="connsiteY4" fmla="*/ 2025518 h 2025518"/>
            </a:gdLst>
            <a:ahLst/>
            <a:cxnLst/>
            <a:rect l="l" t="t" r="r" b="b"/>
            <a:pathLst>
              <a:path w="753979" h="2025518">
                <a:moveTo>
                  <a:pt x="0" y="0"/>
                </a:moveTo>
                <a:lnTo>
                  <a:pt x="10958" y="2818"/>
                </a:lnTo>
                <a:cubicBezTo>
                  <a:pt x="441427" y="136707"/>
                  <a:pt x="753979" y="538233"/>
                  <a:pt x="753979" y="1012759"/>
                </a:cubicBezTo>
                <a:cubicBezTo>
                  <a:pt x="753979" y="1487285"/>
                  <a:pt x="441427" y="1888811"/>
                  <a:pt x="10958" y="2022701"/>
                </a:cubicBezTo>
                <a:lnTo>
                  <a:pt x="0" y="202551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54397" y="595171"/>
            <a:ext cx="1412730" cy="223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490094" y="506888"/>
            <a:ext cx="275306" cy="275306"/>
          </a:xfrm>
          <a:prstGeom prst="ellipse">
            <a:avLst/>
          </a:prstGeom>
          <a:gradFill>
            <a:gsLst>
              <a:gs pos="25000">
                <a:schemeClr val="accent2">
                  <a:lumMod val="40000"/>
                  <a:lumOff val="60000"/>
                </a:schemeClr>
              </a:gs>
              <a:gs pos="7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90404" y="1032615"/>
            <a:ext cx="956606" cy="956606"/>
          </a:xfrm>
          <a:prstGeom prst="ellipse">
            <a:avLst/>
          </a:prstGeom>
          <a:gradFill>
            <a:gsLst>
              <a:gs pos="25000">
                <a:schemeClr val="accent4">
                  <a:lumMod val="40000"/>
                  <a:lumOff val="60000"/>
                </a:schemeClr>
              </a:gs>
              <a:gs pos="7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4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43367" y="2831997"/>
            <a:ext cx="5623760" cy="156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NBA球员与球队知识图谱构建</a:t>
            </a:r>
            <a:endParaRPr kumimoji="1" lang="en-US" altLang="zh-CN" sz="4400">
              <a:ln w="12700">
                <a:noFill/>
              </a:ln>
              <a:solidFill>
                <a:schemeClr val="bg1">
                  <a:alpha val="100000"/>
                </a:scheme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flipH="1">
            <a:off x="8128380" y="4631562"/>
            <a:ext cx="3117145" cy="360586"/>
          </a:xfrm>
          <a:prstGeom prst="roundRect">
            <a:avLst>
              <a:gd name="adj" fmla="val 896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37329" y="4673356"/>
            <a:ext cx="2873847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6410960" y="4811855"/>
            <a:ext cx="1554815" cy="0"/>
          </a:xfrm>
          <a:prstGeom prst="lin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prstDash val="dash"/>
            <a:miter/>
          </a:ln>
        </p:spPr>
      </p:cxnSp>
      <p:sp>
        <p:nvSpPr>
          <p:cNvPr id="19" name="标题 1"/>
          <p:cNvSpPr txBox="1"/>
          <p:nvPr/>
        </p:nvSpPr>
        <p:spPr>
          <a:xfrm flipV="1">
            <a:off x="11072807" y="5753600"/>
            <a:ext cx="1119196" cy="1104400"/>
          </a:xfrm>
          <a:custGeom>
            <a:avLst/>
            <a:gdLst>
              <a:gd name="connsiteX0" fmla="*/ 0 w 3099904"/>
              <a:gd name="connsiteY0" fmla="*/ 0 h 2835515"/>
              <a:gd name="connsiteX1" fmla="*/ 3099904 w 3099904"/>
              <a:gd name="connsiteY1" fmla="*/ 0 h 2835515"/>
              <a:gd name="connsiteX2" fmla="*/ 3099904 w 3099904"/>
              <a:gd name="connsiteY2" fmla="*/ 2833363 h 2835515"/>
              <a:gd name="connsiteX3" fmla="*/ 3014801 w 3099904"/>
              <a:gd name="connsiteY3" fmla="*/ 2835515 h 2835515"/>
              <a:gd name="connsiteX4" fmla="*/ 6079 w 3099904"/>
              <a:gd name="connsiteY4" fmla="*/ 120400 h 2835515"/>
            </a:gdLst>
            <a:ahLst/>
            <a:cxnLst/>
            <a:rect l="l" t="t" r="r" b="b"/>
            <a:pathLst>
              <a:path w="3099904" h="2835515">
                <a:moveTo>
                  <a:pt x="0" y="0"/>
                </a:moveTo>
                <a:lnTo>
                  <a:pt x="3099904" y="0"/>
                </a:lnTo>
                <a:lnTo>
                  <a:pt x="3099904" y="2833363"/>
                </a:lnTo>
                <a:lnTo>
                  <a:pt x="3014801" y="2835515"/>
                </a:lnTo>
                <a:cubicBezTo>
                  <a:pt x="1448899" y="2835515"/>
                  <a:pt x="160956" y="1645440"/>
                  <a:pt x="6079" y="12040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0578845" y="5986398"/>
            <a:ext cx="351976" cy="351976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10069743" y="5471823"/>
            <a:ext cx="631102" cy="631102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72668" y="1585136"/>
            <a:ext cx="3114530" cy="1246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9341" y="1783569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9341" y="1715166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7565" y="2252124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从官方NBA网站、体育新闻网站等收集球员与球队数据。
包括球员基本信息、比赛数据、转会记录等。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7564" y="1715166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数据来源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40141" y="1773973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40141" y="1705570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48365" y="2242528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将球员与球队数据进行关联，构建完整的知识图谱数据集。
例如，将球员的转会记录与球队信息进行整合。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48364" y="1705570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数据整合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39816" y="1769211"/>
            <a:ext cx="3384451" cy="4391877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  <a:effectLst>
            <a:outerShdw blurRad="50800" dist="38100" dir="8100000" algn="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82837" y="1700808"/>
            <a:ext cx="3290358" cy="464038"/>
          </a:xfrm>
          <a:prstGeom prst="roundRect">
            <a:avLst>
              <a:gd name="adj" fmla="val 17704"/>
            </a:avLst>
          </a:prstGeom>
          <a:solidFill>
            <a:schemeClr val="accent1"/>
          </a:solidFill>
          <a:ln w="19050" cap="sq">
            <a:noFill/>
            <a:miter/>
          </a:ln>
          <a:effectLst/>
        </p:spPr>
        <p:txBody>
          <a:bodyPr vert="horz" wrap="square" lIns="86713" tIns="43356" rIns="86713" bIns="43356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66802" y="2237766"/>
            <a:ext cx="2988195" cy="37115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去除重复数据，修正错误信息，确保数据准确性。
标准化数据格式，便于后续处理和分析。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66802" y="1700808"/>
            <a:ext cx="2988196" cy="3449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数据清洗与预处理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数据收集与整理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hlinkClick r:id="rId2" action="ppaction://hlinkfile"/>
          </p:cNvPr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1408800" y="1124409"/>
            <a:ext cx="2628900" cy="66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图数据库选择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4"/>
            </p:custDataLst>
          </p:nvPr>
        </p:nvSpPr>
        <p:spPr>
          <a:xfrm>
            <a:off x="1408800" y="1833910"/>
            <a:ext cx="2624319" cy="11810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选择Neo4j等图数据库存储知识图谱数据。
Neo4j具有高效的数据存储和查询性能，适合处理复杂关系数据。</a:t>
            </a:r>
            <a:endParaRPr kumimoji="1" lang="zh-CN" altLang="en-US"/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2430902" y="3277532"/>
            <a:ext cx="576830" cy="576827"/>
            <a:chOff x="2430902" y="3277532"/>
            <a:chExt cx="576830" cy="576827"/>
          </a:xfrm>
        </p:grpSpPr>
        <p:sp>
          <p:nvSpPr>
            <p:cNvPr id="7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2430902" y="3277532"/>
              <a:ext cx="576830" cy="576827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50800" dist="50800" dir="5400000" algn="ctr" rotWithShape="0">
                <a:schemeClr val="accent3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2594164" y="3452449"/>
              <a:ext cx="250308" cy="235921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>
            <p:custDataLst>
              <p:tags r:id="rId8"/>
            </p:custDataLst>
          </p:nvPr>
        </p:nvSpPr>
        <p:spPr>
          <a:xfrm>
            <a:off x="5802876" y="3257500"/>
            <a:ext cx="576830" cy="576827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0"/>
                </a:schemeClr>
              </a:gs>
              <a:gs pos="60000">
                <a:schemeClr val="accent2">
                  <a:alpha val="100000"/>
                </a:schemeClr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6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9"/>
            </p:custDataLst>
          </p:nvPr>
        </p:nvSpPr>
        <p:spPr>
          <a:xfrm>
            <a:off x="5981703" y="3416293"/>
            <a:ext cx="219177" cy="250308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0"/>
            </p:custDataLst>
          </p:nvPr>
        </p:nvSpPr>
        <p:spPr>
          <a:xfrm>
            <a:off x="4764451" y="3854359"/>
            <a:ext cx="2616200" cy="66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图谱构建工具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1"/>
            </p:custDataLst>
          </p:nvPr>
        </p:nvSpPr>
        <p:spPr>
          <a:xfrm>
            <a:off x="4764451" y="4591148"/>
            <a:ext cx="2624320" cy="15747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使用NetworkX等工具构建知识图谱的逻辑结构。
利用PyVis等工具进行可视化展示，提升用户体验。</a:t>
            </a:r>
            <a:endParaRPr kumimoji="1" lang="zh-CN" altLang="en-US"/>
          </a:p>
        </p:txBody>
      </p:sp>
      <p:grpSp>
        <p:nvGrpSpPr>
          <p:cNvPr id="13" name="组合 12"/>
          <p:cNvGrpSpPr/>
          <p:nvPr>
            <p:custDataLst>
              <p:tags r:id="rId12"/>
            </p:custDataLst>
          </p:nvPr>
        </p:nvGrpSpPr>
        <p:grpSpPr>
          <a:xfrm>
            <a:off x="9317662" y="3244188"/>
            <a:ext cx="576819" cy="576816"/>
            <a:chOff x="9317662" y="3244188"/>
            <a:chExt cx="576819" cy="576816"/>
          </a:xfrm>
        </p:grpSpPr>
        <p:sp>
          <p:nvSpPr>
            <p:cNvPr id="14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9317662" y="3244188"/>
              <a:ext cx="576819" cy="576816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2700000" scaled="0"/>
            </a:gradFill>
            <a:ln w="57150" cap="rnd">
              <a:noFill/>
              <a:round/>
            </a:ln>
            <a:effectLst>
              <a:outerShdw blurRad="50800" dist="50800" dir="5400000" algn="ctr" rotWithShape="0">
                <a:schemeClr val="accent4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9480921" y="3416373"/>
              <a:ext cx="250303" cy="250303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>
            <p:custDataLst>
              <p:tags r:id="rId15"/>
            </p:custDataLst>
          </p:nvPr>
        </p:nvSpPr>
        <p:spPr>
          <a:xfrm>
            <a:off x="8168819" y="1124409"/>
            <a:ext cx="2628900" cy="66560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图谱更新与维护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6"/>
            </p:custDataLst>
          </p:nvPr>
        </p:nvSpPr>
        <p:spPr>
          <a:xfrm>
            <a:off x="8168819" y="1833910"/>
            <a:ext cx="2624320" cy="11810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定期更新球员与球队数据，保持知识图谱的时效性。
监控图谱的性能和准确性，及时修复问题。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图谱构建技术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/>
          <p:cNvPicPr/>
          <p:nvPr>
            <p:custDataLst>
              <p:tags r:id="rId17"/>
            </p:custDataLst>
          </p:nvPr>
        </p:nvPicPr>
        <p:blipFill>
          <a:blip r:embed="rId18"/>
          <a:srcRect t="14416" r="-2844"/>
          <a:stretch>
            <a:fillRect/>
          </a:stretch>
        </p:blipFill>
        <p:spPr>
          <a:xfrm>
            <a:off x="1199515" y="3933190"/>
            <a:ext cx="2937510" cy="18954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43475" y="1196975"/>
            <a:ext cx="2409825" cy="17729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2215" y="4004945"/>
            <a:ext cx="1595755" cy="197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7504"/>
          <a:stretch>
            <a:fillRect/>
          </a:stretch>
        </p:blipFill>
        <p:spPr>
          <a:xfrm>
            <a:off x="479425" y="620395"/>
            <a:ext cx="5033010" cy="5916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90" y="3860800"/>
            <a:ext cx="4384040" cy="284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35" y="548640"/>
            <a:ext cx="4433570" cy="287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8501" y="4820228"/>
            <a:ext cx="2005264" cy="1528561"/>
          </a:xfrm>
          <a:custGeom>
            <a:avLst/>
            <a:gdLst>
              <a:gd name="connsiteX0" fmla="*/ 1974508 w 2005264"/>
              <a:gd name="connsiteY0" fmla="*/ 1467049 h 1528561"/>
              <a:gd name="connsiteX1" fmla="*/ 1943752 w 2005264"/>
              <a:gd name="connsiteY1" fmla="*/ 1497805 h 1528561"/>
              <a:gd name="connsiteX2" fmla="*/ 1974508 w 2005264"/>
              <a:gd name="connsiteY2" fmla="*/ 1528561 h 1528561"/>
              <a:gd name="connsiteX3" fmla="*/ 2005264 w 2005264"/>
              <a:gd name="connsiteY3" fmla="*/ 1497805 h 1528561"/>
              <a:gd name="connsiteX4" fmla="*/ 1974508 w 2005264"/>
              <a:gd name="connsiteY4" fmla="*/ 1467049 h 1528561"/>
              <a:gd name="connsiteX5" fmla="*/ 1731539 w 2005264"/>
              <a:gd name="connsiteY5" fmla="*/ 1463974 h 1528561"/>
              <a:gd name="connsiteX6" fmla="*/ 1700783 w 2005264"/>
              <a:gd name="connsiteY6" fmla="*/ 1494730 h 1528561"/>
              <a:gd name="connsiteX7" fmla="*/ 1731539 w 2005264"/>
              <a:gd name="connsiteY7" fmla="*/ 1525486 h 1528561"/>
              <a:gd name="connsiteX8" fmla="*/ 1762295 w 2005264"/>
              <a:gd name="connsiteY8" fmla="*/ 1494730 h 1528561"/>
              <a:gd name="connsiteX9" fmla="*/ 1731539 w 2005264"/>
              <a:gd name="connsiteY9" fmla="*/ 1463974 h 1528561"/>
              <a:gd name="connsiteX10" fmla="*/ 1488570 w 2005264"/>
              <a:gd name="connsiteY10" fmla="*/ 1460898 h 1528561"/>
              <a:gd name="connsiteX11" fmla="*/ 1457814 w 2005264"/>
              <a:gd name="connsiteY11" fmla="*/ 1491654 h 1528561"/>
              <a:gd name="connsiteX12" fmla="*/ 1488570 w 2005264"/>
              <a:gd name="connsiteY12" fmla="*/ 1522410 h 1528561"/>
              <a:gd name="connsiteX13" fmla="*/ 1519326 w 2005264"/>
              <a:gd name="connsiteY13" fmla="*/ 1491654 h 1528561"/>
              <a:gd name="connsiteX14" fmla="*/ 1488570 w 2005264"/>
              <a:gd name="connsiteY14" fmla="*/ 1460898 h 1528561"/>
              <a:gd name="connsiteX15" fmla="*/ 1245601 w 2005264"/>
              <a:gd name="connsiteY15" fmla="*/ 1457823 h 1528561"/>
              <a:gd name="connsiteX16" fmla="*/ 1214845 w 2005264"/>
              <a:gd name="connsiteY16" fmla="*/ 1488579 h 1528561"/>
              <a:gd name="connsiteX17" fmla="*/ 1245601 w 2005264"/>
              <a:gd name="connsiteY17" fmla="*/ 1519335 h 1528561"/>
              <a:gd name="connsiteX18" fmla="*/ 1276357 w 2005264"/>
              <a:gd name="connsiteY18" fmla="*/ 1488579 h 1528561"/>
              <a:gd name="connsiteX19" fmla="*/ 1245601 w 2005264"/>
              <a:gd name="connsiteY19" fmla="*/ 1457823 h 1528561"/>
              <a:gd name="connsiteX20" fmla="*/ 1002632 w 2005264"/>
              <a:gd name="connsiteY20" fmla="*/ 1454747 h 1528561"/>
              <a:gd name="connsiteX21" fmla="*/ 971876 w 2005264"/>
              <a:gd name="connsiteY21" fmla="*/ 1485503 h 1528561"/>
              <a:gd name="connsiteX22" fmla="*/ 1002632 w 2005264"/>
              <a:gd name="connsiteY22" fmla="*/ 1516259 h 1528561"/>
              <a:gd name="connsiteX23" fmla="*/ 1033388 w 2005264"/>
              <a:gd name="connsiteY23" fmla="*/ 1485503 h 1528561"/>
              <a:gd name="connsiteX24" fmla="*/ 1002632 w 2005264"/>
              <a:gd name="connsiteY24" fmla="*/ 1454747 h 1528561"/>
              <a:gd name="connsiteX25" fmla="*/ 759663 w 2005264"/>
              <a:gd name="connsiteY25" fmla="*/ 1451672 h 1528561"/>
              <a:gd name="connsiteX26" fmla="*/ 728907 w 2005264"/>
              <a:gd name="connsiteY26" fmla="*/ 1482428 h 1528561"/>
              <a:gd name="connsiteX27" fmla="*/ 759663 w 2005264"/>
              <a:gd name="connsiteY27" fmla="*/ 1513184 h 1528561"/>
              <a:gd name="connsiteX28" fmla="*/ 790419 w 2005264"/>
              <a:gd name="connsiteY28" fmla="*/ 1482428 h 1528561"/>
              <a:gd name="connsiteX29" fmla="*/ 759663 w 2005264"/>
              <a:gd name="connsiteY29" fmla="*/ 1451672 h 1528561"/>
              <a:gd name="connsiteX30" fmla="*/ 516694 w 2005264"/>
              <a:gd name="connsiteY30" fmla="*/ 1448596 h 1528561"/>
              <a:gd name="connsiteX31" fmla="*/ 485938 w 2005264"/>
              <a:gd name="connsiteY31" fmla="*/ 1479352 h 1528561"/>
              <a:gd name="connsiteX32" fmla="*/ 516694 w 2005264"/>
              <a:gd name="connsiteY32" fmla="*/ 1510108 h 1528561"/>
              <a:gd name="connsiteX33" fmla="*/ 547450 w 2005264"/>
              <a:gd name="connsiteY33" fmla="*/ 1479352 h 1528561"/>
              <a:gd name="connsiteX34" fmla="*/ 516694 w 2005264"/>
              <a:gd name="connsiteY34" fmla="*/ 1448596 h 1528561"/>
              <a:gd name="connsiteX35" fmla="*/ 273725 w 2005264"/>
              <a:gd name="connsiteY35" fmla="*/ 1445521 h 1528561"/>
              <a:gd name="connsiteX36" fmla="*/ 242969 w 2005264"/>
              <a:gd name="connsiteY36" fmla="*/ 1476277 h 1528561"/>
              <a:gd name="connsiteX37" fmla="*/ 273725 w 2005264"/>
              <a:gd name="connsiteY37" fmla="*/ 1507033 h 1528561"/>
              <a:gd name="connsiteX38" fmla="*/ 304481 w 2005264"/>
              <a:gd name="connsiteY38" fmla="*/ 1476277 h 1528561"/>
              <a:gd name="connsiteX39" fmla="*/ 273725 w 2005264"/>
              <a:gd name="connsiteY39" fmla="*/ 1445521 h 1528561"/>
              <a:gd name="connsiteX40" fmla="*/ 30756 w 2005264"/>
              <a:gd name="connsiteY40" fmla="*/ 1442445 h 1528561"/>
              <a:gd name="connsiteX41" fmla="*/ 0 w 2005264"/>
              <a:gd name="connsiteY41" fmla="*/ 1473201 h 1528561"/>
              <a:gd name="connsiteX42" fmla="*/ 30756 w 2005264"/>
              <a:gd name="connsiteY42" fmla="*/ 1503957 h 1528561"/>
              <a:gd name="connsiteX43" fmla="*/ 61512 w 2005264"/>
              <a:gd name="connsiteY43" fmla="*/ 1473201 h 1528561"/>
              <a:gd name="connsiteX44" fmla="*/ 30756 w 2005264"/>
              <a:gd name="connsiteY44" fmla="*/ 1442445 h 1528561"/>
              <a:gd name="connsiteX45" fmla="*/ 1974508 w 2005264"/>
              <a:gd name="connsiteY45" fmla="*/ 1260985 h 1528561"/>
              <a:gd name="connsiteX46" fmla="*/ 1943752 w 2005264"/>
              <a:gd name="connsiteY46" fmla="*/ 1291741 h 1528561"/>
              <a:gd name="connsiteX47" fmla="*/ 1974508 w 2005264"/>
              <a:gd name="connsiteY47" fmla="*/ 1322497 h 1528561"/>
              <a:gd name="connsiteX48" fmla="*/ 2005264 w 2005264"/>
              <a:gd name="connsiteY48" fmla="*/ 1291741 h 1528561"/>
              <a:gd name="connsiteX49" fmla="*/ 1974508 w 2005264"/>
              <a:gd name="connsiteY49" fmla="*/ 1260985 h 1528561"/>
              <a:gd name="connsiteX50" fmla="*/ 1731539 w 2005264"/>
              <a:gd name="connsiteY50" fmla="*/ 1257910 h 1528561"/>
              <a:gd name="connsiteX51" fmla="*/ 1700783 w 2005264"/>
              <a:gd name="connsiteY51" fmla="*/ 1288666 h 1528561"/>
              <a:gd name="connsiteX52" fmla="*/ 1731539 w 2005264"/>
              <a:gd name="connsiteY52" fmla="*/ 1319422 h 1528561"/>
              <a:gd name="connsiteX53" fmla="*/ 1762295 w 2005264"/>
              <a:gd name="connsiteY53" fmla="*/ 1288666 h 1528561"/>
              <a:gd name="connsiteX54" fmla="*/ 1731539 w 2005264"/>
              <a:gd name="connsiteY54" fmla="*/ 1257910 h 1528561"/>
              <a:gd name="connsiteX55" fmla="*/ 1488570 w 2005264"/>
              <a:gd name="connsiteY55" fmla="*/ 1254834 h 1528561"/>
              <a:gd name="connsiteX56" fmla="*/ 1457814 w 2005264"/>
              <a:gd name="connsiteY56" fmla="*/ 1285590 h 1528561"/>
              <a:gd name="connsiteX57" fmla="*/ 1488570 w 2005264"/>
              <a:gd name="connsiteY57" fmla="*/ 1316346 h 1528561"/>
              <a:gd name="connsiteX58" fmla="*/ 1519326 w 2005264"/>
              <a:gd name="connsiteY58" fmla="*/ 1285590 h 1528561"/>
              <a:gd name="connsiteX59" fmla="*/ 1488570 w 2005264"/>
              <a:gd name="connsiteY59" fmla="*/ 1254834 h 1528561"/>
              <a:gd name="connsiteX60" fmla="*/ 1245601 w 2005264"/>
              <a:gd name="connsiteY60" fmla="*/ 1251759 h 1528561"/>
              <a:gd name="connsiteX61" fmla="*/ 1214845 w 2005264"/>
              <a:gd name="connsiteY61" fmla="*/ 1282515 h 1528561"/>
              <a:gd name="connsiteX62" fmla="*/ 1245601 w 2005264"/>
              <a:gd name="connsiteY62" fmla="*/ 1313271 h 1528561"/>
              <a:gd name="connsiteX63" fmla="*/ 1276357 w 2005264"/>
              <a:gd name="connsiteY63" fmla="*/ 1282515 h 1528561"/>
              <a:gd name="connsiteX64" fmla="*/ 1245601 w 2005264"/>
              <a:gd name="connsiteY64" fmla="*/ 1251759 h 1528561"/>
              <a:gd name="connsiteX65" fmla="*/ 1002632 w 2005264"/>
              <a:gd name="connsiteY65" fmla="*/ 1248683 h 1528561"/>
              <a:gd name="connsiteX66" fmla="*/ 971876 w 2005264"/>
              <a:gd name="connsiteY66" fmla="*/ 1279439 h 1528561"/>
              <a:gd name="connsiteX67" fmla="*/ 1002632 w 2005264"/>
              <a:gd name="connsiteY67" fmla="*/ 1310195 h 1528561"/>
              <a:gd name="connsiteX68" fmla="*/ 1033388 w 2005264"/>
              <a:gd name="connsiteY68" fmla="*/ 1279439 h 1528561"/>
              <a:gd name="connsiteX69" fmla="*/ 1002632 w 2005264"/>
              <a:gd name="connsiteY69" fmla="*/ 1248683 h 1528561"/>
              <a:gd name="connsiteX70" fmla="*/ 759663 w 2005264"/>
              <a:gd name="connsiteY70" fmla="*/ 1245608 h 1528561"/>
              <a:gd name="connsiteX71" fmla="*/ 728907 w 2005264"/>
              <a:gd name="connsiteY71" fmla="*/ 1276364 h 1528561"/>
              <a:gd name="connsiteX72" fmla="*/ 759663 w 2005264"/>
              <a:gd name="connsiteY72" fmla="*/ 1307120 h 1528561"/>
              <a:gd name="connsiteX73" fmla="*/ 790419 w 2005264"/>
              <a:gd name="connsiteY73" fmla="*/ 1276364 h 1528561"/>
              <a:gd name="connsiteX74" fmla="*/ 759663 w 2005264"/>
              <a:gd name="connsiteY74" fmla="*/ 1245608 h 1528561"/>
              <a:gd name="connsiteX75" fmla="*/ 516694 w 2005264"/>
              <a:gd name="connsiteY75" fmla="*/ 1242532 h 1528561"/>
              <a:gd name="connsiteX76" fmla="*/ 485938 w 2005264"/>
              <a:gd name="connsiteY76" fmla="*/ 1273288 h 1528561"/>
              <a:gd name="connsiteX77" fmla="*/ 516694 w 2005264"/>
              <a:gd name="connsiteY77" fmla="*/ 1304044 h 1528561"/>
              <a:gd name="connsiteX78" fmla="*/ 547450 w 2005264"/>
              <a:gd name="connsiteY78" fmla="*/ 1273288 h 1528561"/>
              <a:gd name="connsiteX79" fmla="*/ 516694 w 2005264"/>
              <a:gd name="connsiteY79" fmla="*/ 1242532 h 1528561"/>
              <a:gd name="connsiteX80" fmla="*/ 273725 w 2005264"/>
              <a:gd name="connsiteY80" fmla="*/ 1239457 h 1528561"/>
              <a:gd name="connsiteX81" fmla="*/ 242969 w 2005264"/>
              <a:gd name="connsiteY81" fmla="*/ 1270213 h 1528561"/>
              <a:gd name="connsiteX82" fmla="*/ 273725 w 2005264"/>
              <a:gd name="connsiteY82" fmla="*/ 1300969 h 1528561"/>
              <a:gd name="connsiteX83" fmla="*/ 304481 w 2005264"/>
              <a:gd name="connsiteY83" fmla="*/ 1270213 h 1528561"/>
              <a:gd name="connsiteX84" fmla="*/ 273725 w 2005264"/>
              <a:gd name="connsiteY84" fmla="*/ 1239457 h 1528561"/>
              <a:gd name="connsiteX85" fmla="*/ 30756 w 2005264"/>
              <a:gd name="connsiteY85" fmla="*/ 1236381 h 1528561"/>
              <a:gd name="connsiteX86" fmla="*/ 0 w 2005264"/>
              <a:gd name="connsiteY86" fmla="*/ 1267137 h 1528561"/>
              <a:gd name="connsiteX87" fmla="*/ 30756 w 2005264"/>
              <a:gd name="connsiteY87" fmla="*/ 1297893 h 1528561"/>
              <a:gd name="connsiteX88" fmla="*/ 61512 w 2005264"/>
              <a:gd name="connsiteY88" fmla="*/ 1267137 h 1528561"/>
              <a:gd name="connsiteX89" fmla="*/ 30756 w 2005264"/>
              <a:gd name="connsiteY89" fmla="*/ 1236381 h 1528561"/>
              <a:gd name="connsiteX90" fmla="*/ 1974508 w 2005264"/>
              <a:gd name="connsiteY90" fmla="*/ 1054922 h 1528561"/>
              <a:gd name="connsiteX91" fmla="*/ 1943752 w 2005264"/>
              <a:gd name="connsiteY91" fmla="*/ 1085678 h 1528561"/>
              <a:gd name="connsiteX92" fmla="*/ 1974508 w 2005264"/>
              <a:gd name="connsiteY92" fmla="*/ 1116434 h 1528561"/>
              <a:gd name="connsiteX93" fmla="*/ 2005264 w 2005264"/>
              <a:gd name="connsiteY93" fmla="*/ 1085678 h 1528561"/>
              <a:gd name="connsiteX94" fmla="*/ 1974508 w 2005264"/>
              <a:gd name="connsiteY94" fmla="*/ 1054922 h 1528561"/>
              <a:gd name="connsiteX95" fmla="*/ 1731539 w 2005264"/>
              <a:gd name="connsiteY95" fmla="*/ 1051847 h 1528561"/>
              <a:gd name="connsiteX96" fmla="*/ 1700783 w 2005264"/>
              <a:gd name="connsiteY96" fmla="*/ 1082603 h 1528561"/>
              <a:gd name="connsiteX97" fmla="*/ 1731539 w 2005264"/>
              <a:gd name="connsiteY97" fmla="*/ 1113359 h 1528561"/>
              <a:gd name="connsiteX98" fmla="*/ 1762295 w 2005264"/>
              <a:gd name="connsiteY98" fmla="*/ 1082603 h 1528561"/>
              <a:gd name="connsiteX99" fmla="*/ 1731539 w 2005264"/>
              <a:gd name="connsiteY99" fmla="*/ 1051847 h 1528561"/>
              <a:gd name="connsiteX100" fmla="*/ 1488570 w 2005264"/>
              <a:gd name="connsiteY100" fmla="*/ 1048771 h 1528561"/>
              <a:gd name="connsiteX101" fmla="*/ 1457814 w 2005264"/>
              <a:gd name="connsiteY101" fmla="*/ 1079527 h 1528561"/>
              <a:gd name="connsiteX102" fmla="*/ 1488570 w 2005264"/>
              <a:gd name="connsiteY102" fmla="*/ 1110283 h 1528561"/>
              <a:gd name="connsiteX103" fmla="*/ 1519326 w 2005264"/>
              <a:gd name="connsiteY103" fmla="*/ 1079527 h 1528561"/>
              <a:gd name="connsiteX104" fmla="*/ 1488570 w 2005264"/>
              <a:gd name="connsiteY104" fmla="*/ 1048771 h 1528561"/>
              <a:gd name="connsiteX105" fmla="*/ 1245601 w 2005264"/>
              <a:gd name="connsiteY105" fmla="*/ 1045696 h 1528561"/>
              <a:gd name="connsiteX106" fmla="*/ 1214845 w 2005264"/>
              <a:gd name="connsiteY106" fmla="*/ 1076452 h 1528561"/>
              <a:gd name="connsiteX107" fmla="*/ 1245601 w 2005264"/>
              <a:gd name="connsiteY107" fmla="*/ 1107208 h 1528561"/>
              <a:gd name="connsiteX108" fmla="*/ 1276357 w 2005264"/>
              <a:gd name="connsiteY108" fmla="*/ 1076452 h 1528561"/>
              <a:gd name="connsiteX109" fmla="*/ 1245601 w 2005264"/>
              <a:gd name="connsiteY109" fmla="*/ 1045696 h 1528561"/>
              <a:gd name="connsiteX110" fmla="*/ 1002632 w 2005264"/>
              <a:gd name="connsiteY110" fmla="*/ 1042620 h 1528561"/>
              <a:gd name="connsiteX111" fmla="*/ 971876 w 2005264"/>
              <a:gd name="connsiteY111" fmla="*/ 1073376 h 1528561"/>
              <a:gd name="connsiteX112" fmla="*/ 1002632 w 2005264"/>
              <a:gd name="connsiteY112" fmla="*/ 1104132 h 1528561"/>
              <a:gd name="connsiteX113" fmla="*/ 1033388 w 2005264"/>
              <a:gd name="connsiteY113" fmla="*/ 1073376 h 1528561"/>
              <a:gd name="connsiteX114" fmla="*/ 1002632 w 2005264"/>
              <a:gd name="connsiteY114" fmla="*/ 1042620 h 1528561"/>
              <a:gd name="connsiteX115" fmla="*/ 759663 w 2005264"/>
              <a:gd name="connsiteY115" fmla="*/ 1039545 h 1528561"/>
              <a:gd name="connsiteX116" fmla="*/ 728907 w 2005264"/>
              <a:gd name="connsiteY116" fmla="*/ 1070301 h 1528561"/>
              <a:gd name="connsiteX117" fmla="*/ 759663 w 2005264"/>
              <a:gd name="connsiteY117" fmla="*/ 1101057 h 1528561"/>
              <a:gd name="connsiteX118" fmla="*/ 790419 w 2005264"/>
              <a:gd name="connsiteY118" fmla="*/ 1070301 h 1528561"/>
              <a:gd name="connsiteX119" fmla="*/ 759663 w 2005264"/>
              <a:gd name="connsiteY119" fmla="*/ 1039545 h 1528561"/>
              <a:gd name="connsiteX120" fmla="*/ 516694 w 2005264"/>
              <a:gd name="connsiteY120" fmla="*/ 1036469 h 1528561"/>
              <a:gd name="connsiteX121" fmla="*/ 485938 w 2005264"/>
              <a:gd name="connsiteY121" fmla="*/ 1067225 h 1528561"/>
              <a:gd name="connsiteX122" fmla="*/ 516694 w 2005264"/>
              <a:gd name="connsiteY122" fmla="*/ 1097981 h 1528561"/>
              <a:gd name="connsiteX123" fmla="*/ 547450 w 2005264"/>
              <a:gd name="connsiteY123" fmla="*/ 1067225 h 1528561"/>
              <a:gd name="connsiteX124" fmla="*/ 516694 w 2005264"/>
              <a:gd name="connsiteY124" fmla="*/ 1036469 h 1528561"/>
              <a:gd name="connsiteX125" fmla="*/ 273725 w 2005264"/>
              <a:gd name="connsiteY125" fmla="*/ 1033394 h 1528561"/>
              <a:gd name="connsiteX126" fmla="*/ 242969 w 2005264"/>
              <a:gd name="connsiteY126" fmla="*/ 1064150 h 1528561"/>
              <a:gd name="connsiteX127" fmla="*/ 273725 w 2005264"/>
              <a:gd name="connsiteY127" fmla="*/ 1094906 h 1528561"/>
              <a:gd name="connsiteX128" fmla="*/ 304481 w 2005264"/>
              <a:gd name="connsiteY128" fmla="*/ 1064150 h 1528561"/>
              <a:gd name="connsiteX129" fmla="*/ 273725 w 2005264"/>
              <a:gd name="connsiteY129" fmla="*/ 1033394 h 1528561"/>
              <a:gd name="connsiteX130" fmla="*/ 30756 w 2005264"/>
              <a:gd name="connsiteY130" fmla="*/ 1030318 h 1528561"/>
              <a:gd name="connsiteX131" fmla="*/ 0 w 2005264"/>
              <a:gd name="connsiteY131" fmla="*/ 1061074 h 1528561"/>
              <a:gd name="connsiteX132" fmla="*/ 30756 w 2005264"/>
              <a:gd name="connsiteY132" fmla="*/ 1091830 h 1528561"/>
              <a:gd name="connsiteX133" fmla="*/ 61512 w 2005264"/>
              <a:gd name="connsiteY133" fmla="*/ 1061074 h 1528561"/>
              <a:gd name="connsiteX134" fmla="*/ 30756 w 2005264"/>
              <a:gd name="connsiteY134" fmla="*/ 1030318 h 1528561"/>
              <a:gd name="connsiteX135" fmla="*/ 1974508 w 2005264"/>
              <a:gd name="connsiteY135" fmla="*/ 848858 h 1528561"/>
              <a:gd name="connsiteX136" fmla="*/ 1943752 w 2005264"/>
              <a:gd name="connsiteY136" fmla="*/ 879614 h 1528561"/>
              <a:gd name="connsiteX137" fmla="*/ 1974508 w 2005264"/>
              <a:gd name="connsiteY137" fmla="*/ 910370 h 1528561"/>
              <a:gd name="connsiteX138" fmla="*/ 2005264 w 2005264"/>
              <a:gd name="connsiteY138" fmla="*/ 879614 h 1528561"/>
              <a:gd name="connsiteX139" fmla="*/ 1974508 w 2005264"/>
              <a:gd name="connsiteY139" fmla="*/ 848858 h 1528561"/>
              <a:gd name="connsiteX140" fmla="*/ 1731539 w 2005264"/>
              <a:gd name="connsiteY140" fmla="*/ 845783 h 1528561"/>
              <a:gd name="connsiteX141" fmla="*/ 1700783 w 2005264"/>
              <a:gd name="connsiteY141" fmla="*/ 876539 h 1528561"/>
              <a:gd name="connsiteX142" fmla="*/ 1731539 w 2005264"/>
              <a:gd name="connsiteY142" fmla="*/ 907295 h 1528561"/>
              <a:gd name="connsiteX143" fmla="*/ 1762295 w 2005264"/>
              <a:gd name="connsiteY143" fmla="*/ 876539 h 1528561"/>
              <a:gd name="connsiteX144" fmla="*/ 1731539 w 2005264"/>
              <a:gd name="connsiteY144" fmla="*/ 845783 h 1528561"/>
              <a:gd name="connsiteX145" fmla="*/ 1488570 w 2005264"/>
              <a:gd name="connsiteY145" fmla="*/ 842707 h 1528561"/>
              <a:gd name="connsiteX146" fmla="*/ 1457814 w 2005264"/>
              <a:gd name="connsiteY146" fmla="*/ 873463 h 1528561"/>
              <a:gd name="connsiteX147" fmla="*/ 1488570 w 2005264"/>
              <a:gd name="connsiteY147" fmla="*/ 904219 h 1528561"/>
              <a:gd name="connsiteX148" fmla="*/ 1519326 w 2005264"/>
              <a:gd name="connsiteY148" fmla="*/ 873463 h 1528561"/>
              <a:gd name="connsiteX149" fmla="*/ 1488570 w 2005264"/>
              <a:gd name="connsiteY149" fmla="*/ 842707 h 1528561"/>
              <a:gd name="connsiteX150" fmla="*/ 1245601 w 2005264"/>
              <a:gd name="connsiteY150" fmla="*/ 839632 h 1528561"/>
              <a:gd name="connsiteX151" fmla="*/ 1214845 w 2005264"/>
              <a:gd name="connsiteY151" fmla="*/ 870388 h 1528561"/>
              <a:gd name="connsiteX152" fmla="*/ 1245601 w 2005264"/>
              <a:gd name="connsiteY152" fmla="*/ 901144 h 1528561"/>
              <a:gd name="connsiteX153" fmla="*/ 1276357 w 2005264"/>
              <a:gd name="connsiteY153" fmla="*/ 870388 h 1528561"/>
              <a:gd name="connsiteX154" fmla="*/ 1245601 w 2005264"/>
              <a:gd name="connsiteY154" fmla="*/ 839632 h 1528561"/>
              <a:gd name="connsiteX155" fmla="*/ 1002632 w 2005264"/>
              <a:gd name="connsiteY155" fmla="*/ 836556 h 1528561"/>
              <a:gd name="connsiteX156" fmla="*/ 971876 w 2005264"/>
              <a:gd name="connsiteY156" fmla="*/ 867312 h 1528561"/>
              <a:gd name="connsiteX157" fmla="*/ 1002632 w 2005264"/>
              <a:gd name="connsiteY157" fmla="*/ 898068 h 1528561"/>
              <a:gd name="connsiteX158" fmla="*/ 1033388 w 2005264"/>
              <a:gd name="connsiteY158" fmla="*/ 867312 h 1528561"/>
              <a:gd name="connsiteX159" fmla="*/ 1002632 w 2005264"/>
              <a:gd name="connsiteY159" fmla="*/ 836556 h 1528561"/>
              <a:gd name="connsiteX160" fmla="*/ 759663 w 2005264"/>
              <a:gd name="connsiteY160" fmla="*/ 833481 h 1528561"/>
              <a:gd name="connsiteX161" fmla="*/ 728907 w 2005264"/>
              <a:gd name="connsiteY161" fmla="*/ 864237 h 1528561"/>
              <a:gd name="connsiteX162" fmla="*/ 759663 w 2005264"/>
              <a:gd name="connsiteY162" fmla="*/ 894993 h 1528561"/>
              <a:gd name="connsiteX163" fmla="*/ 790419 w 2005264"/>
              <a:gd name="connsiteY163" fmla="*/ 864237 h 1528561"/>
              <a:gd name="connsiteX164" fmla="*/ 759663 w 2005264"/>
              <a:gd name="connsiteY164" fmla="*/ 833481 h 1528561"/>
              <a:gd name="connsiteX165" fmla="*/ 516694 w 2005264"/>
              <a:gd name="connsiteY165" fmla="*/ 830405 h 1528561"/>
              <a:gd name="connsiteX166" fmla="*/ 485938 w 2005264"/>
              <a:gd name="connsiteY166" fmla="*/ 861161 h 1528561"/>
              <a:gd name="connsiteX167" fmla="*/ 516694 w 2005264"/>
              <a:gd name="connsiteY167" fmla="*/ 891917 h 1528561"/>
              <a:gd name="connsiteX168" fmla="*/ 547450 w 2005264"/>
              <a:gd name="connsiteY168" fmla="*/ 861161 h 1528561"/>
              <a:gd name="connsiteX169" fmla="*/ 516694 w 2005264"/>
              <a:gd name="connsiteY169" fmla="*/ 830405 h 1528561"/>
              <a:gd name="connsiteX170" fmla="*/ 273725 w 2005264"/>
              <a:gd name="connsiteY170" fmla="*/ 827330 h 1528561"/>
              <a:gd name="connsiteX171" fmla="*/ 242969 w 2005264"/>
              <a:gd name="connsiteY171" fmla="*/ 858086 h 1528561"/>
              <a:gd name="connsiteX172" fmla="*/ 273725 w 2005264"/>
              <a:gd name="connsiteY172" fmla="*/ 888842 h 1528561"/>
              <a:gd name="connsiteX173" fmla="*/ 304481 w 2005264"/>
              <a:gd name="connsiteY173" fmla="*/ 858086 h 1528561"/>
              <a:gd name="connsiteX174" fmla="*/ 273725 w 2005264"/>
              <a:gd name="connsiteY174" fmla="*/ 827330 h 1528561"/>
              <a:gd name="connsiteX175" fmla="*/ 30756 w 2005264"/>
              <a:gd name="connsiteY175" fmla="*/ 824254 h 1528561"/>
              <a:gd name="connsiteX176" fmla="*/ 0 w 2005264"/>
              <a:gd name="connsiteY176" fmla="*/ 855010 h 1528561"/>
              <a:gd name="connsiteX177" fmla="*/ 30756 w 2005264"/>
              <a:gd name="connsiteY177" fmla="*/ 885766 h 1528561"/>
              <a:gd name="connsiteX178" fmla="*/ 61512 w 2005264"/>
              <a:gd name="connsiteY178" fmla="*/ 855010 h 1528561"/>
              <a:gd name="connsiteX179" fmla="*/ 30756 w 2005264"/>
              <a:gd name="connsiteY179" fmla="*/ 824254 h 1528561"/>
              <a:gd name="connsiteX180" fmla="*/ 1974508 w 2005264"/>
              <a:gd name="connsiteY180" fmla="*/ 642795 h 1528561"/>
              <a:gd name="connsiteX181" fmla="*/ 1943752 w 2005264"/>
              <a:gd name="connsiteY181" fmla="*/ 673551 h 1528561"/>
              <a:gd name="connsiteX182" fmla="*/ 1974508 w 2005264"/>
              <a:gd name="connsiteY182" fmla="*/ 704307 h 1528561"/>
              <a:gd name="connsiteX183" fmla="*/ 2005264 w 2005264"/>
              <a:gd name="connsiteY183" fmla="*/ 673551 h 1528561"/>
              <a:gd name="connsiteX184" fmla="*/ 1974508 w 2005264"/>
              <a:gd name="connsiteY184" fmla="*/ 642795 h 1528561"/>
              <a:gd name="connsiteX185" fmla="*/ 1731539 w 2005264"/>
              <a:gd name="connsiteY185" fmla="*/ 639720 h 1528561"/>
              <a:gd name="connsiteX186" fmla="*/ 1700783 w 2005264"/>
              <a:gd name="connsiteY186" fmla="*/ 670476 h 1528561"/>
              <a:gd name="connsiteX187" fmla="*/ 1731539 w 2005264"/>
              <a:gd name="connsiteY187" fmla="*/ 701232 h 1528561"/>
              <a:gd name="connsiteX188" fmla="*/ 1762295 w 2005264"/>
              <a:gd name="connsiteY188" fmla="*/ 670476 h 1528561"/>
              <a:gd name="connsiteX189" fmla="*/ 1731539 w 2005264"/>
              <a:gd name="connsiteY189" fmla="*/ 639720 h 1528561"/>
              <a:gd name="connsiteX190" fmla="*/ 1488570 w 2005264"/>
              <a:gd name="connsiteY190" fmla="*/ 636644 h 1528561"/>
              <a:gd name="connsiteX191" fmla="*/ 1457814 w 2005264"/>
              <a:gd name="connsiteY191" fmla="*/ 667400 h 1528561"/>
              <a:gd name="connsiteX192" fmla="*/ 1488570 w 2005264"/>
              <a:gd name="connsiteY192" fmla="*/ 698156 h 1528561"/>
              <a:gd name="connsiteX193" fmla="*/ 1519326 w 2005264"/>
              <a:gd name="connsiteY193" fmla="*/ 667400 h 1528561"/>
              <a:gd name="connsiteX194" fmla="*/ 1488570 w 2005264"/>
              <a:gd name="connsiteY194" fmla="*/ 636644 h 1528561"/>
              <a:gd name="connsiteX195" fmla="*/ 1245601 w 2005264"/>
              <a:gd name="connsiteY195" fmla="*/ 633569 h 1528561"/>
              <a:gd name="connsiteX196" fmla="*/ 1214845 w 2005264"/>
              <a:gd name="connsiteY196" fmla="*/ 664325 h 1528561"/>
              <a:gd name="connsiteX197" fmla="*/ 1245601 w 2005264"/>
              <a:gd name="connsiteY197" fmla="*/ 695081 h 1528561"/>
              <a:gd name="connsiteX198" fmla="*/ 1276357 w 2005264"/>
              <a:gd name="connsiteY198" fmla="*/ 664325 h 1528561"/>
              <a:gd name="connsiteX199" fmla="*/ 1245601 w 2005264"/>
              <a:gd name="connsiteY199" fmla="*/ 633569 h 1528561"/>
              <a:gd name="connsiteX200" fmla="*/ 1002632 w 2005264"/>
              <a:gd name="connsiteY200" fmla="*/ 630493 h 1528561"/>
              <a:gd name="connsiteX201" fmla="*/ 971876 w 2005264"/>
              <a:gd name="connsiteY201" fmla="*/ 661249 h 1528561"/>
              <a:gd name="connsiteX202" fmla="*/ 1002632 w 2005264"/>
              <a:gd name="connsiteY202" fmla="*/ 692005 h 1528561"/>
              <a:gd name="connsiteX203" fmla="*/ 1033388 w 2005264"/>
              <a:gd name="connsiteY203" fmla="*/ 661249 h 1528561"/>
              <a:gd name="connsiteX204" fmla="*/ 1002632 w 2005264"/>
              <a:gd name="connsiteY204" fmla="*/ 630493 h 1528561"/>
              <a:gd name="connsiteX205" fmla="*/ 759663 w 2005264"/>
              <a:gd name="connsiteY205" fmla="*/ 627418 h 1528561"/>
              <a:gd name="connsiteX206" fmla="*/ 728907 w 2005264"/>
              <a:gd name="connsiteY206" fmla="*/ 658174 h 1528561"/>
              <a:gd name="connsiteX207" fmla="*/ 759663 w 2005264"/>
              <a:gd name="connsiteY207" fmla="*/ 688930 h 1528561"/>
              <a:gd name="connsiteX208" fmla="*/ 790419 w 2005264"/>
              <a:gd name="connsiteY208" fmla="*/ 658174 h 1528561"/>
              <a:gd name="connsiteX209" fmla="*/ 759663 w 2005264"/>
              <a:gd name="connsiteY209" fmla="*/ 627418 h 1528561"/>
              <a:gd name="connsiteX210" fmla="*/ 516694 w 2005264"/>
              <a:gd name="connsiteY210" fmla="*/ 624342 h 1528561"/>
              <a:gd name="connsiteX211" fmla="*/ 485938 w 2005264"/>
              <a:gd name="connsiteY211" fmla="*/ 655098 h 1528561"/>
              <a:gd name="connsiteX212" fmla="*/ 516694 w 2005264"/>
              <a:gd name="connsiteY212" fmla="*/ 685854 h 1528561"/>
              <a:gd name="connsiteX213" fmla="*/ 547450 w 2005264"/>
              <a:gd name="connsiteY213" fmla="*/ 655098 h 1528561"/>
              <a:gd name="connsiteX214" fmla="*/ 516694 w 2005264"/>
              <a:gd name="connsiteY214" fmla="*/ 624342 h 1528561"/>
              <a:gd name="connsiteX215" fmla="*/ 273725 w 2005264"/>
              <a:gd name="connsiteY215" fmla="*/ 621267 h 1528561"/>
              <a:gd name="connsiteX216" fmla="*/ 242969 w 2005264"/>
              <a:gd name="connsiteY216" fmla="*/ 652023 h 1528561"/>
              <a:gd name="connsiteX217" fmla="*/ 273725 w 2005264"/>
              <a:gd name="connsiteY217" fmla="*/ 682779 h 1528561"/>
              <a:gd name="connsiteX218" fmla="*/ 304481 w 2005264"/>
              <a:gd name="connsiteY218" fmla="*/ 652023 h 1528561"/>
              <a:gd name="connsiteX219" fmla="*/ 273725 w 2005264"/>
              <a:gd name="connsiteY219" fmla="*/ 621267 h 1528561"/>
              <a:gd name="connsiteX220" fmla="*/ 30756 w 2005264"/>
              <a:gd name="connsiteY220" fmla="*/ 618191 h 1528561"/>
              <a:gd name="connsiteX221" fmla="*/ 0 w 2005264"/>
              <a:gd name="connsiteY221" fmla="*/ 648947 h 1528561"/>
              <a:gd name="connsiteX222" fmla="*/ 30756 w 2005264"/>
              <a:gd name="connsiteY222" fmla="*/ 679703 h 1528561"/>
              <a:gd name="connsiteX223" fmla="*/ 61512 w 2005264"/>
              <a:gd name="connsiteY223" fmla="*/ 648947 h 1528561"/>
              <a:gd name="connsiteX224" fmla="*/ 30756 w 2005264"/>
              <a:gd name="connsiteY224" fmla="*/ 618191 h 1528561"/>
              <a:gd name="connsiteX225" fmla="*/ 1974508 w 2005264"/>
              <a:gd name="connsiteY225" fmla="*/ 436731 h 1528561"/>
              <a:gd name="connsiteX226" fmla="*/ 1943752 w 2005264"/>
              <a:gd name="connsiteY226" fmla="*/ 467487 h 1528561"/>
              <a:gd name="connsiteX227" fmla="*/ 1974508 w 2005264"/>
              <a:gd name="connsiteY227" fmla="*/ 498243 h 1528561"/>
              <a:gd name="connsiteX228" fmla="*/ 2005264 w 2005264"/>
              <a:gd name="connsiteY228" fmla="*/ 467487 h 1528561"/>
              <a:gd name="connsiteX229" fmla="*/ 1974508 w 2005264"/>
              <a:gd name="connsiteY229" fmla="*/ 436731 h 1528561"/>
              <a:gd name="connsiteX230" fmla="*/ 1731539 w 2005264"/>
              <a:gd name="connsiteY230" fmla="*/ 433656 h 1528561"/>
              <a:gd name="connsiteX231" fmla="*/ 1700783 w 2005264"/>
              <a:gd name="connsiteY231" fmla="*/ 464412 h 1528561"/>
              <a:gd name="connsiteX232" fmla="*/ 1731539 w 2005264"/>
              <a:gd name="connsiteY232" fmla="*/ 495168 h 1528561"/>
              <a:gd name="connsiteX233" fmla="*/ 1762295 w 2005264"/>
              <a:gd name="connsiteY233" fmla="*/ 464412 h 1528561"/>
              <a:gd name="connsiteX234" fmla="*/ 1731539 w 2005264"/>
              <a:gd name="connsiteY234" fmla="*/ 433656 h 1528561"/>
              <a:gd name="connsiteX235" fmla="*/ 1488570 w 2005264"/>
              <a:gd name="connsiteY235" fmla="*/ 430580 h 1528561"/>
              <a:gd name="connsiteX236" fmla="*/ 1457814 w 2005264"/>
              <a:gd name="connsiteY236" fmla="*/ 461336 h 1528561"/>
              <a:gd name="connsiteX237" fmla="*/ 1488570 w 2005264"/>
              <a:gd name="connsiteY237" fmla="*/ 492092 h 1528561"/>
              <a:gd name="connsiteX238" fmla="*/ 1519326 w 2005264"/>
              <a:gd name="connsiteY238" fmla="*/ 461336 h 1528561"/>
              <a:gd name="connsiteX239" fmla="*/ 1488570 w 2005264"/>
              <a:gd name="connsiteY239" fmla="*/ 430580 h 1528561"/>
              <a:gd name="connsiteX240" fmla="*/ 1245601 w 2005264"/>
              <a:gd name="connsiteY240" fmla="*/ 427505 h 1528561"/>
              <a:gd name="connsiteX241" fmla="*/ 1214845 w 2005264"/>
              <a:gd name="connsiteY241" fmla="*/ 458261 h 1528561"/>
              <a:gd name="connsiteX242" fmla="*/ 1245601 w 2005264"/>
              <a:gd name="connsiteY242" fmla="*/ 489017 h 1528561"/>
              <a:gd name="connsiteX243" fmla="*/ 1276357 w 2005264"/>
              <a:gd name="connsiteY243" fmla="*/ 458261 h 1528561"/>
              <a:gd name="connsiteX244" fmla="*/ 1245601 w 2005264"/>
              <a:gd name="connsiteY244" fmla="*/ 427505 h 1528561"/>
              <a:gd name="connsiteX245" fmla="*/ 1002632 w 2005264"/>
              <a:gd name="connsiteY245" fmla="*/ 424429 h 1528561"/>
              <a:gd name="connsiteX246" fmla="*/ 971876 w 2005264"/>
              <a:gd name="connsiteY246" fmla="*/ 455185 h 1528561"/>
              <a:gd name="connsiteX247" fmla="*/ 1002632 w 2005264"/>
              <a:gd name="connsiteY247" fmla="*/ 485941 h 1528561"/>
              <a:gd name="connsiteX248" fmla="*/ 1033388 w 2005264"/>
              <a:gd name="connsiteY248" fmla="*/ 455185 h 1528561"/>
              <a:gd name="connsiteX249" fmla="*/ 1002632 w 2005264"/>
              <a:gd name="connsiteY249" fmla="*/ 424429 h 1528561"/>
              <a:gd name="connsiteX250" fmla="*/ 759663 w 2005264"/>
              <a:gd name="connsiteY250" fmla="*/ 421354 h 1528561"/>
              <a:gd name="connsiteX251" fmla="*/ 728907 w 2005264"/>
              <a:gd name="connsiteY251" fmla="*/ 452110 h 1528561"/>
              <a:gd name="connsiteX252" fmla="*/ 759663 w 2005264"/>
              <a:gd name="connsiteY252" fmla="*/ 482866 h 1528561"/>
              <a:gd name="connsiteX253" fmla="*/ 790419 w 2005264"/>
              <a:gd name="connsiteY253" fmla="*/ 452110 h 1528561"/>
              <a:gd name="connsiteX254" fmla="*/ 759663 w 2005264"/>
              <a:gd name="connsiteY254" fmla="*/ 421354 h 1528561"/>
              <a:gd name="connsiteX255" fmla="*/ 516694 w 2005264"/>
              <a:gd name="connsiteY255" fmla="*/ 418278 h 1528561"/>
              <a:gd name="connsiteX256" fmla="*/ 485938 w 2005264"/>
              <a:gd name="connsiteY256" fmla="*/ 449034 h 1528561"/>
              <a:gd name="connsiteX257" fmla="*/ 516694 w 2005264"/>
              <a:gd name="connsiteY257" fmla="*/ 479790 h 1528561"/>
              <a:gd name="connsiteX258" fmla="*/ 547450 w 2005264"/>
              <a:gd name="connsiteY258" fmla="*/ 449034 h 1528561"/>
              <a:gd name="connsiteX259" fmla="*/ 516694 w 2005264"/>
              <a:gd name="connsiteY259" fmla="*/ 418278 h 1528561"/>
              <a:gd name="connsiteX260" fmla="*/ 273725 w 2005264"/>
              <a:gd name="connsiteY260" fmla="*/ 415203 h 1528561"/>
              <a:gd name="connsiteX261" fmla="*/ 242969 w 2005264"/>
              <a:gd name="connsiteY261" fmla="*/ 445959 h 1528561"/>
              <a:gd name="connsiteX262" fmla="*/ 273725 w 2005264"/>
              <a:gd name="connsiteY262" fmla="*/ 476715 h 1528561"/>
              <a:gd name="connsiteX263" fmla="*/ 304481 w 2005264"/>
              <a:gd name="connsiteY263" fmla="*/ 445959 h 1528561"/>
              <a:gd name="connsiteX264" fmla="*/ 273725 w 2005264"/>
              <a:gd name="connsiteY264" fmla="*/ 415203 h 1528561"/>
              <a:gd name="connsiteX265" fmla="*/ 30756 w 2005264"/>
              <a:gd name="connsiteY265" fmla="*/ 412127 h 1528561"/>
              <a:gd name="connsiteX266" fmla="*/ 0 w 2005264"/>
              <a:gd name="connsiteY266" fmla="*/ 442883 h 1528561"/>
              <a:gd name="connsiteX267" fmla="*/ 30756 w 2005264"/>
              <a:gd name="connsiteY267" fmla="*/ 473639 h 1528561"/>
              <a:gd name="connsiteX268" fmla="*/ 61512 w 2005264"/>
              <a:gd name="connsiteY268" fmla="*/ 442883 h 1528561"/>
              <a:gd name="connsiteX269" fmla="*/ 30756 w 2005264"/>
              <a:gd name="connsiteY269" fmla="*/ 412127 h 1528561"/>
              <a:gd name="connsiteX270" fmla="*/ 1974508 w 2005264"/>
              <a:gd name="connsiteY270" fmla="*/ 230668 h 1528561"/>
              <a:gd name="connsiteX271" fmla="*/ 1943752 w 2005264"/>
              <a:gd name="connsiteY271" fmla="*/ 261424 h 1528561"/>
              <a:gd name="connsiteX272" fmla="*/ 1974508 w 2005264"/>
              <a:gd name="connsiteY272" fmla="*/ 292180 h 1528561"/>
              <a:gd name="connsiteX273" fmla="*/ 2005264 w 2005264"/>
              <a:gd name="connsiteY273" fmla="*/ 261424 h 1528561"/>
              <a:gd name="connsiteX274" fmla="*/ 1974508 w 2005264"/>
              <a:gd name="connsiteY274" fmla="*/ 230668 h 1528561"/>
              <a:gd name="connsiteX275" fmla="*/ 1731539 w 2005264"/>
              <a:gd name="connsiteY275" fmla="*/ 227593 h 1528561"/>
              <a:gd name="connsiteX276" fmla="*/ 1700783 w 2005264"/>
              <a:gd name="connsiteY276" fmla="*/ 258349 h 1528561"/>
              <a:gd name="connsiteX277" fmla="*/ 1731539 w 2005264"/>
              <a:gd name="connsiteY277" fmla="*/ 289105 h 1528561"/>
              <a:gd name="connsiteX278" fmla="*/ 1762295 w 2005264"/>
              <a:gd name="connsiteY278" fmla="*/ 258349 h 1528561"/>
              <a:gd name="connsiteX279" fmla="*/ 1731539 w 2005264"/>
              <a:gd name="connsiteY279" fmla="*/ 227593 h 1528561"/>
              <a:gd name="connsiteX280" fmla="*/ 1488570 w 2005264"/>
              <a:gd name="connsiteY280" fmla="*/ 224517 h 1528561"/>
              <a:gd name="connsiteX281" fmla="*/ 1457814 w 2005264"/>
              <a:gd name="connsiteY281" fmla="*/ 255273 h 1528561"/>
              <a:gd name="connsiteX282" fmla="*/ 1488570 w 2005264"/>
              <a:gd name="connsiteY282" fmla="*/ 286029 h 1528561"/>
              <a:gd name="connsiteX283" fmla="*/ 1519326 w 2005264"/>
              <a:gd name="connsiteY283" fmla="*/ 255273 h 1528561"/>
              <a:gd name="connsiteX284" fmla="*/ 1488570 w 2005264"/>
              <a:gd name="connsiteY284" fmla="*/ 224517 h 1528561"/>
              <a:gd name="connsiteX285" fmla="*/ 1245601 w 2005264"/>
              <a:gd name="connsiteY285" fmla="*/ 221442 h 1528561"/>
              <a:gd name="connsiteX286" fmla="*/ 1214845 w 2005264"/>
              <a:gd name="connsiteY286" fmla="*/ 252198 h 1528561"/>
              <a:gd name="connsiteX287" fmla="*/ 1245601 w 2005264"/>
              <a:gd name="connsiteY287" fmla="*/ 282954 h 1528561"/>
              <a:gd name="connsiteX288" fmla="*/ 1276357 w 2005264"/>
              <a:gd name="connsiteY288" fmla="*/ 252198 h 1528561"/>
              <a:gd name="connsiteX289" fmla="*/ 1245601 w 2005264"/>
              <a:gd name="connsiteY289" fmla="*/ 221442 h 1528561"/>
              <a:gd name="connsiteX290" fmla="*/ 1002632 w 2005264"/>
              <a:gd name="connsiteY290" fmla="*/ 218366 h 1528561"/>
              <a:gd name="connsiteX291" fmla="*/ 971876 w 2005264"/>
              <a:gd name="connsiteY291" fmla="*/ 249122 h 1528561"/>
              <a:gd name="connsiteX292" fmla="*/ 1002632 w 2005264"/>
              <a:gd name="connsiteY292" fmla="*/ 279878 h 1528561"/>
              <a:gd name="connsiteX293" fmla="*/ 1033388 w 2005264"/>
              <a:gd name="connsiteY293" fmla="*/ 249122 h 1528561"/>
              <a:gd name="connsiteX294" fmla="*/ 1002632 w 2005264"/>
              <a:gd name="connsiteY294" fmla="*/ 218366 h 1528561"/>
              <a:gd name="connsiteX295" fmla="*/ 759663 w 2005264"/>
              <a:gd name="connsiteY295" fmla="*/ 215291 h 1528561"/>
              <a:gd name="connsiteX296" fmla="*/ 728907 w 2005264"/>
              <a:gd name="connsiteY296" fmla="*/ 246047 h 1528561"/>
              <a:gd name="connsiteX297" fmla="*/ 759663 w 2005264"/>
              <a:gd name="connsiteY297" fmla="*/ 276803 h 1528561"/>
              <a:gd name="connsiteX298" fmla="*/ 790419 w 2005264"/>
              <a:gd name="connsiteY298" fmla="*/ 246047 h 1528561"/>
              <a:gd name="connsiteX299" fmla="*/ 759663 w 2005264"/>
              <a:gd name="connsiteY299" fmla="*/ 215291 h 1528561"/>
              <a:gd name="connsiteX300" fmla="*/ 516694 w 2005264"/>
              <a:gd name="connsiteY300" fmla="*/ 212215 h 1528561"/>
              <a:gd name="connsiteX301" fmla="*/ 485938 w 2005264"/>
              <a:gd name="connsiteY301" fmla="*/ 242971 h 1528561"/>
              <a:gd name="connsiteX302" fmla="*/ 516694 w 2005264"/>
              <a:gd name="connsiteY302" fmla="*/ 273727 h 1528561"/>
              <a:gd name="connsiteX303" fmla="*/ 547450 w 2005264"/>
              <a:gd name="connsiteY303" fmla="*/ 242971 h 1528561"/>
              <a:gd name="connsiteX304" fmla="*/ 516694 w 2005264"/>
              <a:gd name="connsiteY304" fmla="*/ 212215 h 1528561"/>
              <a:gd name="connsiteX305" fmla="*/ 273725 w 2005264"/>
              <a:gd name="connsiteY305" fmla="*/ 209140 h 1528561"/>
              <a:gd name="connsiteX306" fmla="*/ 242969 w 2005264"/>
              <a:gd name="connsiteY306" fmla="*/ 239896 h 1528561"/>
              <a:gd name="connsiteX307" fmla="*/ 273725 w 2005264"/>
              <a:gd name="connsiteY307" fmla="*/ 270652 h 1528561"/>
              <a:gd name="connsiteX308" fmla="*/ 304481 w 2005264"/>
              <a:gd name="connsiteY308" fmla="*/ 239896 h 1528561"/>
              <a:gd name="connsiteX309" fmla="*/ 273725 w 2005264"/>
              <a:gd name="connsiteY309" fmla="*/ 209140 h 1528561"/>
              <a:gd name="connsiteX310" fmla="*/ 30756 w 2005264"/>
              <a:gd name="connsiteY310" fmla="*/ 206064 h 1528561"/>
              <a:gd name="connsiteX311" fmla="*/ 0 w 2005264"/>
              <a:gd name="connsiteY311" fmla="*/ 236820 h 1528561"/>
              <a:gd name="connsiteX312" fmla="*/ 30756 w 2005264"/>
              <a:gd name="connsiteY312" fmla="*/ 267576 h 1528561"/>
              <a:gd name="connsiteX313" fmla="*/ 61512 w 2005264"/>
              <a:gd name="connsiteY313" fmla="*/ 236820 h 1528561"/>
              <a:gd name="connsiteX314" fmla="*/ 30756 w 2005264"/>
              <a:gd name="connsiteY314" fmla="*/ 206064 h 1528561"/>
              <a:gd name="connsiteX315" fmla="*/ 1974508 w 2005264"/>
              <a:gd name="connsiteY315" fmla="*/ 24604 h 1528561"/>
              <a:gd name="connsiteX316" fmla="*/ 1943752 w 2005264"/>
              <a:gd name="connsiteY316" fmla="*/ 55360 h 1528561"/>
              <a:gd name="connsiteX317" fmla="*/ 1974508 w 2005264"/>
              <a:gd name="connsiteY317" fmla="*/ 86116 h 1528561"/>
              <a:gd name="connsiteX318" fmla="*/ 2005264 w 2005264"/>
              <a:gd name="connsiteY318" fmla="*/ 55360 h 1528561"/>
              <a:gd name="connsiteX319" fmla="*/ 1974508 w 2005264"/>
              <a:gd name="connsiteY319" fmla="*/ 24604 h 1528561"/>
              <a:gd name="connsiteX320" fmla="*/ 1731539 w 2005264"/>
              <a:gd name="connsiteY320" fmla="*/ 21529 h 1528561"/>
              <a:gd name="connsiteX321" fmla="*/ 1700783 w 2005264"/>
              <a:gd name="connsiteY321" fmla="*/ 52285 h 1528561"/>
              <a:gd name="connsiteX322" fmla="*/ 1731539 w 2005264"/>
              <a:gd name="connsiteY322" fmla="*/ 83041 h 1528561"/>
              <a:gd name="connsiteX323" fmla="*/ 1762295 w 2005264"/>
              <a:gd name="connsiteY323" fmla="*/ 52285 h 1528561"/>
              <a:gd name="connsiteX324" fmla="*/ 1731539 w 2005264"/>
              <a:gd name="connsiteY324" fmla="*/ 21529 h 1528561"/>
              <a:gd name="connsiteX325" fmla="*/ 1488570 w 2005264"/>
              <a:gd name="connsiteY325" fmla="*/ 18453 h 1528561"/>
              <a:gd name="connsiteX326" fmla="*/ 1457814 w 2005264"/>
              <a:gd name="connsiteY326" fmla="*/ 49209 h 1528561"/>
              <a:gd name="connsiteX327" fmla="*/ 1488570 w 2005264"/>
              <a:gd name="connsiteY327" fmla="*/ 79965 h 1528561"/>
              <a:gd name="connsiteX328" fmla="*/ 1519326 w 2005264"/>
              <a:gd name="connsiteY328" fmla="*/ 49209 h 1528561"/>
              <a:gd name="connsiteX329" fmla="*/ 1488570 w 2005264"/>
              <a:gd name="connsiteY329" fmla="*/ 18453 h 1528561"/>
              <a:gd name="connsiteX330" fmla="*/ 1245601 w 2005264"/>
              <a:gd name="connsiteY330" fmla="*/ 15378 h 1528561"/>
              <a:gd name="connsiteX331" fmla="*/ 1214845 w 2005264"/>
              <a:gd name="connsiteY331" fmla="*/ 46134 h 1528561"/>
              <a:gd name="connsiteX332" fmla="*/ 1245601 w 2005264"/>
              <a:gd name="connsiteY332" fmla="*/ 76890 h 1528561"/>
              <a:gd name="connsiteX333" fmla="*/ 1276357 w 2005264"/>
              <a:gd name="connsiteY333" fmla="*/ 46134 h 1528561"/>
              <a:gd name="connsiteX334" fmla="*/ 1245601 w 2005264"/>
              <a:gd name="connsiteY334" fmla="*/ 15378 h 1528561"/>
              <a:gd name="connsiteX335" fmla="*/ 1002632 w 2005264"/>
              <a:gd name="connsiteY335" fmla="*/ 12302 h 1528561"/>
              <a:gd name="connsiteX336" fmla="*/ 971876 w 2005264"/>
              <a:gd name="connsiteY336" fmla="*/ 43058 h 1528561"/>
              <a:gd name="connsiteX337" fmla="*/ 1002632 w 2005264"/>
              <a:gd name="connsiteY337" fmla="*/ 73814 h 1528561"/>
              <a:gd name="connsiteX338" fmla="*/ 1033388 w 2005264"/>
              <a:gd name="connsiteY338" fmla="*/ 43058 h 1528561"/>
              <a:gd name="connsiteX339" fmla="*/ 1002632 w 2005264"/>
              <a:gd name="connsiteY339" fmla="*/ 12302 h 1528561"/>
              <a:gd name="connsiteX340" fmla="*/ 759663 w 2005264"/>
              <a:gd name="connsiteY340" fmla="*/ 9227 h 1528561"/>
              <a:gd name="connsiteX341" fmla="*/ 728907 w 2005264"/>
              <a:gd name="connsiteY341" fmla="*/ 39983 h 1528561"/>
              <a:gd name="connsiteX342" fmla="*/ 759663 w 2005264"/>
              <a:gd name="connsiteY342" fmla="*/ 70739 h 1528561"/>
              <a:gd name="connsiteX343" fmla="*/ 790419 w 2005264"/>
              <a:gd name="connsiteY343" fmla="*/ 39983 h 1528561"/>
              <a:gd name="connsiteX344" fmla="*/ 759663 w 2005264"/>
              <a:gd name="connsiteY344" fmla="*/ 9227 h 1528561"/>
              <a:gd name="connsiteX345" fmla="*/ 516694 w 2005264"/>
              <a:gd name="connsiteY345" fmla="*/ 6151 h 1528561"/>
              <a:gd name="connsiteX346" fmla="*/ 485938 w 2005264"/>
              <a:gd name="connsiteY346" fmla="*/ 36907 h 1528561"/>
              <a:gd name="connsiteX347" fmla="*/ 516694 w 2005264"/>
              <a:gd name="connsiteY347" fmla="*/ 67663 h 1528561"/>
              <a:gd name="connsiteX348" fmla="*/ 547450 w 2005264"/>
              <a:gd name="connsiteY348" fmla="*/ 36907 h 1528561"/>
              <a:gd name="connsiteX349" fmla="*/ 516694 w 2005264"/>
              <a:gd name="connsiteY349" fmla="*/ 6151 h 1528561"/>
              <a:gd name="connsiteX350" fmla="*/ 273725 w 2005264"/>
              <a:gd name="connsiteY350" fmla="*/ 3076 h 1528561"/>
              <a:gd name="connsiteX351" fmla="*/ 242969 w 2005264"/>
              <a:gd name="connsiteY351" fmla="*/ 33832 h 1528561"/>
              <a:gd name="connsiteX352" fmla="*/ 273725 w 2005264"/>
              <a:gd name="connsiteY352" fmla="*/ 64588 h 1528561"/>
              <a:gd name="connsiteX353" fmla="*/ 304481 w 2005264"/>
              <a:gd name="connsiteY353" fmla="*/ 33832 h 1528561"/>
              <a:gd name="connsiteX354" fmla="*/ 273725 w 2005264"/>
              <a:gd name="connsiteY354" fmla="*/ 3076 h 1528561"/>
              <a:gd name="connsiteX355" fmla="*/ 30756 w 2005264"/>
              <a:gd name="connsiteY355" fmla="*/ 0 h 1528561"/>
              <a:gd name="connsiteX356" fmla="*/ 0 w 2005264"/>
              <a:gd name="connsiteY356" fmla="*/ 30756 h 1528561"/>
              <a:gd name="connsiteX357" fmla="*/ 30756 w 2005264"/>
              <a:gd name="connsiteY357" fmla="*/ 61512 h 1528561"/>
              <a:gd name="connsiteX358" fmla="*/ 61512 w 2005264"/>
              <a:gd name="connsiteY358" fmla="*/ 30756 h 1528561"/>
              <a:gd name="connsiteX359" fmla="*/ 30756 w 2005264"/>
              <a:gd name="connsiteY359" fmla="*/ 0 h 1528561"/>
            </a:gdLst>
            <a:ahLst/>
            <a:cxnLst/>
            <a:rect l="l" t="t" r="r" b="b"/>
            <a:pathLst>
              <a:path w="2005264" h="1528561">
                <a:moveTo>
                  <a:pt x="1974508" y="1467049"/>
                </a:moveTo>
                <a:cubicBezTo>
                  <a:pt x="1957522" y="1467049"/>
                  <a:pt x="1943752" y="1480819"/>
                  <a:pt x="1943752" y="1497805"/>
                </a:cubicBezTo>
                <a:cubicBezTo>
                  <a:pt x="1943752" y="1514791"/>
                  <a:pt x="1957522" y="1528561"/>
                  <a:pt x="1974508" y="1528561"/>
                </a:cubicBezTo>
                <a:cubicBezTo>
                  <a:pt x="1991494" y="1528561"/>
                  <a:pt x="2005264" y="1514791"/>
                  <a:pt x="2005264" y="1497805"/>
                </a:cubicBezTo>
                <a:cubicBezTo>
                  <a:pt x="2005264" y="1480819"/>
                  <a:pt x="1991494" y="1467049"/>
                  <a:pt x="1974508" y="1467049"/>
                </a:cubicBezTo>
                <a:close/>
                <a:moveTo>
                  <a:pt x="1731539" y="1463974"/>
                </a:moveTo>
                <a:cubicBezTo>
                  <a:pt x="1714553" y="1463974"/>
                  <a:pt x="1700783" y="1477744"/>
                  <a:pt x="1700783" y="1494730"/>
                </a:cubicBezTo>
                <a:cubicBezTo>
                  <a:pt x="1700783" y="1511716"/>
                  <a:pt x="1714553" y="1525486"/>
                  <a:pt x="1731539" y="1525486"/>
                </a:cubicBezTo>
                <a:cubicBezTo>
                  <a:pt x="1748525" y="1525486"/>
                  <a:pt x="1762295" y="1511716"/>
                  <a:pt x="1762295" y="1494730"/>
                </a:cubicBezTo>
                <a:cubicBezTo>
                  <a:pt x="1762295" y="1477744"/>
                  <a:pt x="1748525" y="1463974"/>
                  <a:pt x="1731539" y="1463974"/>
                </a:cubicBezTo>
                <a:close/>
                <a:moveTo>
                  <a:pt x="1488570" y="1460898"/>
                </a:moveTo>
                <a:cubicBezTo>
                  <a:pt x="1471584" y="1460898"/>
                  <a:pt x="1457814" y="1474668"/>
                  <a:pt x="1457814" y="1491654"/>
                </a:cubicBezTo>
                <a:cubicBezTo>
                  <a:pt x="1457814" y="1508640"/>
                  <a:pt x="1471584" y="1522410"/>
                  <a:pt x="1488570" y="1522410"/>
                </a:cubicBezTo>
                <a:cubicBezTo>
                  <a:pt x="1505556" y="1522410"/>
                  <a:pt x="1519326" y="1508640"/>
                  <a:pt x="1519326" y="1491654"/>
                </a:cubicBezTo>
                <a:cubicBezTo>
                  <a:pt x="1519326" y="1474668"/>
                  <a:pt x="1505556" y="1460898"/>
                  <a:pt x="1488570" y="1460898"/>
                </a:cubicBezTo>
                <a:close/>
                <a:moveTo>
                  <a:pt x="1245601" y="1457823"/>
                </a:moveTo>
                <a:cubicBezTo>
                  <a:pt x="1228615" y="1457823"/>
                  <a:pt x="1214845" y="1471593"/>
                  <a:pt x="1214845" y="1488579"/>
                </a:cubicBezTo>
                <a:cubicBezTo>
                  <a:pt x="1214845" y="1505565"/>
                  <a:pt x="1228615" y="1519335"/>
                  <a:pt x="1245601" y="1519335"/>
                </a:cubicBezTo>
                <a:cubicBezTo>
                  <a:pt x="1262587" y="1519335"/>
                  <a:pt x="1276357" y="1505565"/>
                  <a:pt x="1276357" y="1488579"/>
                </a:cubicBezTo>
                <a:cubicBezTo>
                  <a:pt x="1276357" y="1471593"/>
                  <a:pt x="1262587" y="1457823"/>
                  <a:pt x="1245601" y="1457823"/>
                </a:cubicBezTo>
                <a:close/>
                <a:moveTo>
                  <a:pt x="1002632" y="1454747"/>
                </a:moveTo>
                <a:cubicBezTo>
                  <a:pt x="985646" y="1454747"/>
                  <a:pt x="971876" y="1468517"/>
                  <a:pt x="971876" y="1485503"/>
                </a:cubicBezTo>
                <a:cubicBezTo>
                  <a:pt x="971876" y="1502489"/>
                  <a:pt x="985646" y="1516259"/>
                  <a:pt x="1002632" y="1516259"/>
                </a:cubicBezTo>
                <a:cubicBezTo>
                  <a:pt x="1019618" y="1516259"/>
                  <a:pt x="1033388" y="1502489"/>
                  <a:pt x="1033388" y="1485503"/>
                </a:cubicBezTo>
                <a:cubicBezTo>
                  <a:pt x="1033388" y="1468517"/>
                  <a:pt x="1019618" y="1454747"/>
                  <a:pt x="1002632" y="1454747"/>
                </a:cubicBezTo>
                <a:close/>
                <a:moveTo>
                  <a:pt x="759663" y="1451672"/>
                </a:moveTo>
                <a:cubicBezTo>
                  <a:pt x="742677" y="1451672"/>
                  <a:pt x="728907" y="1465442"/>
                  <a:pt x="728907" y="1482428"/>
                </a:cubicBezTo>
                <a:cubicBezTo>
                  <a:pt x="728907" y="1499414"/>
                  <a:pt x="742677" y="1513184"/>
                  <a:pt x="759663" y="1513184"/>
                </a:cubicBezTo>
                <a:cubicBezTo>
                  <a:pt x="776649" y="1513184"/>
                  <a:pt x="790419" y="1499414"/>
                  <a:pt x="790419" y="1482428"/>
                </a:cubicBezTo>
                <a:cubicBezTo>
                  <a:pt x="790419" y="1465442"/>
                  <a:pt x="776649" y="1451672"/>
                  <a:pt x="759663" y="1451672"/>
                </a:cubicBezTo>
                <a:close/>
                <a:moveTo>
                  <a:pt x="516694" y="1448596"/>
                </a:moveTo>
                <a:cubicBezTo>
                  <a:pt x="499708" y="1448596"/>
                  <a:pt x="485938" y="1462366"/>
                  <a:pt x="485938" y="1479352"/>
                </a:cubicBezTo>
                <a:cubicBezTo>
                  <a:pt x="485938" y="1496338"/>
                  <a:pt x="499708" y="1510108"/>
                  <a:pt x="516694" y="1510108"/>
                </a:cubicBezTo>
                <a:cubicBezTo>
                  <a:pt x="533680" y="1510108"/>
                  <a:pt x="547450" y="1496338"/>
                  <a:pt x="547450" y="1479352"/>
                </a:cubicBezTo>
                <a:cubicBezTo>
                  <a:pt x="547450" y="1462366"/>
                  <a:pt x="533680" y="1448596"/>
                  <a:pt x="516694" y="1448596"/>
                </a:cubicBezTo>
                <a:close/>
                <a:moveTo>
                  <a:pt x="273725" y="1445521"/>
                </a:moveTo>
                <a:cubicBezTo>
                  <a:pt x="256739" y="1445521"/>
                  <a:pt x="242969" y="1459291"/>
                  <a:pt x="242969" y="1476277"/>
                </a:cubicBezTo>
                <a:cubicBezTo>
                  <a:pt x="242969" y="1493263"/>
                  <a:pt x="256739" y="1507033"/>
                  <a:pt x="273725" y="1507033"/>
                </a:cubicBezTo>
                <a:cubicBezTo>
                  <a:pt x="290711" y="1507033"/>
                  <a:pt x="304481" y="1493263"/>
                  <a:pt x="304481" y="1476277"/>
                </a:cubicBezTo>
                <a:cubicBezTo>
                  <a:pt x="304481" y="1459291"/>
                  <a:pt x="290711" y="1445521"/>
                  <a:pt x="273725" y="1445521"/>
                </a:cubicBezTo>
                <a:close/>
                <a:moveTo>
                  <a:pt x="30756" y="1442445"/>
                </a:moveTo>
                <a:cubicBezTo>
                  <a:pt x="13770" y="1442445"/>
                  <a:pt x="0" y="1456215"/>
                  <a:pt x="0" y="1473201"/>
                </a:cubicBezTo>
                <a:cubicBezTo>
                  <a:pt x="0" y="1490187"/>
                  <a:pt x="13770" y="1503957"/>
                  <a:pt x="30756" y="1503957"/>
                </a:cubicBezTo>
                <a:cubicBezTo>
                  <a:pt x="47742" y="1503957"/>
                  <a:pt x="61512" y="1490187"/>
                  <a:pt x="61512" y="1473201"/>
                </a:cubicBezTo>
                <a:cubicBezTo>
                  <a:pt x="61512" y="1456215"/>
                  <a:pt x="47742" y="1442445"/>
                  <a:pt x="30756" y="1442445"/>
                </a:cubicBezTo>
                <a:close/>
                <a:moveTo>
                  <a:pt x="1974508" y="1260985"/>
                </a:moveTo>
                <a:cubicBezTo>
                  <a:pt x="1957522" y="1260985"/>
                  <a:pt x="1943752" y="1274755"/>
                  <a:pt x="1943752" y="1291741"/>
                </a:cubicBezTo>
                <a:cubicBezTo>
                  <a:pt x="1943752" y="1308727"/>
                  <a:pt x="1957522" y="1322497"/>
                  <a:pt x="1974508" y="1322497"/>
                </a:cubicBezTo>
                <a:cubicBezTo>
                  <a:pt x="1991494" y="1322497"/>
                  <a:pt x="2005264" y="1308727"/>
                  <a:pt x="2005264" y="1291741"/>
                </a:cubicBezTo>
                <a:cubicBezTo>
                  <a:pt x="2005264" y="1274755"/>
                  <a:pt x="1991494" y="1260985"/>
                  <a:pt x="1974508" y="1260985"/>
                </a:cubicBezTo>
                <a:close/>
                <a:moveTo>
                  <a:pt x="1731539" y="1257910"/>
                </a:moveTo>
                <a:cubicBezTo>
                  <a:pt x="1714553" y="1257910"/>
                  <a:pt x="1700783" y="1271680"/>
                  <a:pt x="1700783" y="1288666"/>
                </a:cubicBezTo>
                <a:cubicBezTo>
                  <a:pt x="1700783" y="1305652"/>
                  <a:pt x="1714553" y="1319422"/>
                  <a:pt x="1731539" y="1319422"/>
                </a:cubicBezTo>
                <a:cubicBezTo>
                  <a:pt x="1748525" y="1319422"/>
                  <a:pt x="1762295" y="1305652"/>
                  <a:pt x="1762295" y="1288666"/>
                </a:cubicBezTo>
                <a:cubicBezTo>
                  <a:pt x="1762295" y="1271680"/>
                  <a:pt x="1748525" y="1257910"/>
                  <a:pt x="1731539" y="1257910"/>
                </a:cubicBezTo>
                <a:close/>
                <a:moveTo>
                  <a:pt x="1488570" y="1254834"/>
                </a:moveTo>
                <a:cubicBezTo>
                  <a:pt x="1471584" y="1254834"/>
                  <a:pt x="1457814" y="1268604"/>
                  <a:pt x="1457814" y="1285590"/>
                </a:cubicBezTo>
                <a:cubicBezTo>
                  <a:pt x="1457814" y="1302576"/>
                  <a:pt x="1471584" y="1316346"/>
                  <a:pt x="1488570" y="1316346"/>
                </a:cubicBezTo>
                <a:cubicBezTo>
                  <a:pt x="1505556" y="1316346"/>
                  <a:pt x="1519326" y="1302576"/>
                  <a:pt x="1519326" y="1285590"/>
                </a:cubicBezTo>
                <a:cubicBezTo>
                  <a:pt x="1519326" y="1268604"/>
                  <a:pt x="1505556" y="1254834"/>
                  <a:pt x="1488570" y="1254834"/>
                </a:cubicBezTo>
                <a:close/>
                <a:moveTo>
                  <a:pt x="1245601" y="1251759"/>
                </a:moveTo>
                <a:cubicBezTo>
                  <a:pt x="1228615" y="1251759"/>
                  <a:pt x="1214845" y="1265529"/>
                  <a:pt x="1214845" y="1282515"/>
                </a:cubicBezTo>
                <a:cubicBezTo>
                  <a:pt x="1214845" y="1299501"/>
                  <a:pt x="1228615" y="1313271"/>
                  <a:pt x="1245601" y="1313271"/>
                </a:cubicBezTo>
                <a:cubicBezTo>
                  <a:pt x="1262587" y="1313271"/>
                  <a:pt x="1276357" y="1299501"/>
                  <a:pt x="1276357" y="1282515"/>
                </a:cubicBezTo>
                <a:cubicBezTo>
                  <a:pt x="1276357" y="1265529"/>
                  <a:pt x="1262587" y="1251759"/>
                  <a:pt x="1245601" y="1251759"/>
                </a:cubicBezTo>
                <a:close/>
                <a:moveTo>
                  <a:pt x="1002632" y="1248683"/>
                </a:moveTo>
                <a:cubicBezTo>
                  <a:pt x="985646" y="1248683"/>
                  <a:pt x="971876" y="1262453"/>
                  <a:pt x="971876" y="1279439"/>
                </a:cubicBezTo>
                <a:cubicBezTo>
                  <a:pt x="971876" y="1296425"/>
                  <a:pt x="985646" y="1310195"/>
                  <a:pt x="1002632" y="1310195"/>
                </a:cubicBezTo>
                <a:cubicBezTo>
                  <a:pt x="1019618" y="1310195"/>
                  <a:pt x="1033388" y="1296425"/>
                  <a:pt x="1033388" y="1279439"/>
                </a:cubicBezTo>
                <a:cubicBezTo>
                  <a:pt x="1033388" y="1262453"/>
                  <a:pt x="1019618" y="1248683"/>
                  <a:pt x="1002632" y="1248683"/>
                </a:cubicBezTo>
                <a:close/>
                <a:moveTo>
                  <a:pt x="759663" y="1245608"/>
                </a:moveTo>
                <a:cubicBezTo>
                  <a:pt x="742677" y="1245608"/>
                  <a:pt x="728907" y="1259378"/>
                  <a:pt x="728907" y="1276364"/>
                </a:cubicBezTo>
                <a:cubicBezTo>
                  <a:pt x="728907" y="1293350"/>
                  <a:pt x="742677" y="1307120"/>
                  <a:pt x="759663" y="1307120"/>
                </a:cubicBezTo>
                <a:cubicBezTo>
                  <a:pt x="776649" y="1307120"/>
                  <a:pt x="790419" y="1293350"/>
                  <a:pt x="790419" y="1276364"/>
                </a:cubicBezTo>
                <a:cubicBezTo>
                  <a:pt x="790419" y="1259378"/>
                  <a:pt x="776649" y="1245608"/>
                  <a:pt x="759663" y="1245608"/>
                </a:cubicBezTo>
                <a:close/>
                <a:moveTo>
                  <a:pt x="516694" y="1242532"/>
                </a:moveTo>
                <a:cubicBezTo>
                  <a:pt x="499708" y="1242532"/>
                  <a:pt x="485938" y="1256302"/>
                  <a:pt x="485938" y="1273288"/>
                </a:cubicBezTo>
                <a:cubicBezTo>
                  <a:pt x="485938" y="1290274"/>
                  <a:pt x="499708" y="1304044"/>
                  <a:pt x="516694" y="1304044"/>
                </a:cubicBezTo>
                <a:cubicBezTo>
                  <a:pt x="533680" y="1304044"/>
                  <a:pt x="547450" y="1290274"/>
                  <a:pt x="547450" y="1273288"/>
                </a:cubicBezTo>
                <a:cubicBezTo>
                  <a:pt x="547450" y="1256302"/>
                  <a:pt x="533680" y="1242532"/>
                  <a:pt x="516694" y="1242532"/>
                </a:cubicBezTo>
                <a:close/>
                <a:moveTo>
                  <a:pt x="273725" y="1239457"/>
                </a:moveTo>
                <a:cubicBezTo>
                  <a:pt x="256739" y="1239457"/>
                  <a:pt x="242969" y="1253227"/>
                  <a:pt x="242969" y="1270213"/>
                </a:cubicBezTo>
                <a:cubicBezTo>
                  <a:pt x="242969" y="1287199"/>
                  <a:pt x="256739" y="1300969"/>
                  <a:pt x="273725" y="1300969"/>
                </a:cubicBezTo>
                <a:cubicBezTo>
                  <a:pt x="290711" y="1300969"/>
                  <a:pt x="304481" y="1287199"/>
                  <a:pt x="304481" y="1270213"/>
                </a:cubicBezTo>
                <a:cubicBezTo>
                  <a:pt x="304481" y="1253227"/>
                  <a:pt x="290711" y="1239457"/>
                  <a:pt x="273725" y="1239457"/>
                </a:cubicBezTo>
                <a:close/>
                <a:moveTo>
                  <a:pt x="30756" y="1236381"/>
                </a:moveTo>
                <a:cubicBezTo>
                  <a:pt x="13770" y="1236381"/>
                  <a:pt x="0" y="1250151"/>
                  <a:pt x="0" y="1267137"/>
                </a:cubicBezTo>
                <a:cubicBezTo>
                  <a:pt x="0" y="1284123"/>
                  <a:pt x="13770" y="1297893"/>
                  <a:pt x="30756" y="1297893"/>
                </a:cubicBezTo>
                <a:cubicBezTo>
                  <a:pt x="47742" y="1297893"/>
                  <a:pt x="61512" y="1284123"/>
                  <a:pt x="61512" y="1267137"/>
                </a:cubicBezTo>
                <a:cubicBezTo>
                  <a:pt x="61512" y="1250151"/>
                  <a:pt x="47742" y="1236381"/>
                  <a:pt x="30756" y="1236381"/>
                </a:cubicBezTo>
                <a:close/>
                <a:moveTo>
                  <a:pt x="1974508" y="1054922"/>
                </a:moveTo>
                <a:cubicBezTo>
                  <a:pt x="1957522" y="1054922"/>
                  <a:pt x="1943752" y="1068692"/>
                  <a:pt x="1943752" y="1085678"/>
                </a:cubicBezTo>
                <a:cubicBezTo>
                  <a:pt x="1943752" y="1102664"/>
                  <a:pt x="1957522" y="1116434"/>
                  <a:pt x="1974508" y="1116434"/>
                </a:cubicBezTo>
                <a:cubicBezTo>
                  <a:pt x="1991494" y="1116434"/>
                  <a:pt x="2005264" y="1102664"/>
                  <a:pt x="2005264" y="1085678"/>
                </a:cubicBezTo>
                <a:cubicBezTo>
                  <a:pt x="2005264" y="1068692"/>
                  <a:pt x="1991494" y="1054922"/>
                  <a:pt x="1974508" y="1054922"/>
                </a:cubicBezTo>
                <a:close/>
                <a:moveTo>
                  <a:pt x="1731539" y="1051847"/>
                </a:moveTo>
                <a:cubicBezTo>
                  <a:pt x="1714553" y="1051847"/>
                  <a:pt x="1700783" y="1065617"/>
                  <a:pt x="1700783" y="1082603"/>
                </a:cubicBezTo>
                <a:cubicBezTo>
                  <a:pt x="1700783" y="1099589"/>
                  <a:pt x="1714553" y="1113359"/>
                  <a:pt x="1731539" y="1113359"/>
                </a:cubicBezTo>
                <a:cubicBezTo>
                  <a:pt x="1748525" y="1113359"/>
                  <a:pt x="1762295" y="1099589"/>
                  <a:pt x="1762295" y="1082603"/>
                </a:cubicBezTo>
                <a:cubicBezTo>
                  <a:pt x="1762295" y="1065617"/>
                  <a:pt x="1748525" y="1051847"/>
                  <a:pt x="1731539" y="1051847"/>
                </a:cubicBezTo>
                <a:close/>
                <a:moveTo>
                  <a:pt x="1488570" y="1048771"/>
                </a:moveTo>
                <a:cubicBezTo>
                  <a:pt x="1471584" y="1048771"/>
                  <a:pt x="1457814" y="1062541"/>
                  <a:pt x="1457814" y="1079527"/>
                </a:cubicBezTo>
                <a:cubicBezTo>
                  <a:pt x="1457814" y="1096513"/>
                  <a:pt x="1471584" y="1110283"/>
                  <a:pt x="1488570" y="1110283"/>
                </a:cubicBezTo>
                <a:cubicBezTo>
                  <a:pt x="1505556" y="1110283"/>
                  <a:pt x="1519326" y="1096513"/>
                  <a:pt x="1519326" y="1079527"/>
                </a:cubicBezTo>
                <a:cubicBezTo>
                  <a:pt x="1519326" y="1062541"/>
                  <a:pt x="1505556" y="1048771"/>
                  <a:pt x="1488570" y="1048771"/>
                </a:cubicBezTo>
                <a:close/>
                <a:moveTo>
                  <a:pt x="1245601" y="1045696"/>
                </a:moveTo>
                <a:cubicBezTo>
                  <a:pt x="1228615" y="1045696"/>
                  <a:pt x="1214845" y="1059466"/>
                  <a:pt x="1214845" y="1076452"/>
                </a:cubicBezTo>
                <a:cubicBezTo>
                  <a:pt x="1214845" y="1093438"/>
                  <a:pt x="1228615" y="1107208"/>
                  <a:pt x="1245601" y="1107208"/>
                </a:cubicBezTo>
                <a:cubicBezTo>
                  <a:pt x="1262587" y="1107208"/>
                  <a:pt x="1276357" y="1093438"/>
                  <a:pt x="1276357" y="1076452"/>
                </a:cubicBezTo>
                <a:cubicBezTo>
                  <a:pt x="1276357" y="1059466"/>
                  <a:pt x="1262587" y="1045696"/>
                  <a:pt x="1245601" y="1045696"/>
                </a:cubicBezTo>
                <a:close/>
                <a:moveTo>
                  <a:pt x="1002632" y="1042620"/>
                </a:moveTo>
                <a:cubicBezTo>
                  <a:pt x="985646" y="1042620"/>
                  <a:pt x="971876" y="1056390"/>
                  <a:pt x="971876" y="1073376"/>
                </a:cubicBezTo>
                <a:cubicBezTo>
                  <a:pt x="971876" y="1090362"/>
                  <a:pt x="985646" y="1104132"/>
                  <a:pt x="1002632" y="1104132"/>
                </a:cubicBezTo>
                <a:cubicBezTo>
                  <a:pt x="1019618" y="1104132"/>
                  <a:pt x="1033388" y="1090362"/>
                  <a:pt x="1033388" y="1073376"/>
                </a:cubicBezTo>
                <a:cubicBezTo>
                  <a:pt x="1033388" y="1056390"/>
                  <a:pt x="1019618" y="1042620"/>
                  <a:pt x="1002632" y="1042620"/>
                </a:cubicBezTo>
                <a:close/>
                <a:moveTo>
                  <a:pt x="759663" y="1039545"/>
                </a:moveTo>
                <a:cubicBezTo>
                  <a:pt x="742677" y="1039545"/>
                  <a:pt x="728907" y="1053315"/>
                  <a:pt x="728907" y="1070301"/>
                </a:cubicBezTo>
                <a:cubicBezTo>
                  <a:pt x="728907" y="1087287"/>
                  <a:pt x="742677" y="1101057"/>
                  <a:pt x="759663" y="1101057"/>
                </a:cubicBezTo>
                <a:cubicBezTo>
                  <a:pt x="776649" y="1101057"/>
                  <a:pt x="790419" y="1087287"/>
                  <a:pt x="790419" y="1070301"/>
                </a:cubicBezTo>
                <a:cubicBezTo>
                  <a:pt x="790419" y="1053315"/>
                  <a:pt x="776649" y="1039545"/>
                  <a:pt x="759663" y="1039545"/>
                </a:cubicBezTo>
                <a:close/>
                <a:moveTo>
                  <a:pt x="516694" y="1036469"/>
                </a:moveTo>
                <a:cubicBezTo>
                  <a:pt x="499708" y="1036469"/>
                  <a:pt x="485938" y="1050239"/>
                  <a:pt x="485938" y="1067225"/>
                </a:cubicBezTo>
                <a:cubicBezTo>
                  <a:pt x="485938" y="1084211"/>
                  <a:pt x="499708" y="1097981"/>
                  <a:pt x="516694" y="1097981"/>
                </a:cubicBezTo>
                <a:cubicBezTo>
                  <a:pt x="533680" y="1097981"/>
                  <a:pt x="547450" y="1084211"/>
                  <a:pt x="547450" y="1067225"/>
                </a:cubicBezTo>
                <a:cubicBezTo>
                  <a:pt x="547450" y="1050239"/>
                  <a:pt x="533680" y="1036469"/>
                  <a:pt x="516694" y="1036469"/>
                </a:cubicBezTo>
                <a:close/>
                <a:moveTo>
                  <a:pt x="273725" y="1033394"/>
                </a:moveTo>
                <a:cubicBezTo>
                  <a:pt x="256739" y="1033394"/>
                  <a:pt x="242969" y="1047164"/>
                  <a:pt x="242969" y="1064150"/>
                </a:cubicBezTo>
                <a:cubicBezTo>
                  <a:pt x="242969" y="1081136"/>
                  <a:pt x="256739" y="1094906"/>
                  <a:pt x="273725" y="1094906"/>
                </a:cubicBezTo>
                <a:cubicBezTo>
                  <a:pt x="290711" y="1094906"/>
                  <a:pt x="304481" y="1081136"/>
                  <a:pt x="304481" y="1064150"/>
                </a:cubicBezTo>
                <a:cubicBezTo>
                  <a:pt x="304481" y="1047164"/>
                  <a:pt x="290711" y="1033394"/>
                  <a:pt x="273725" y="1033394"/>
                </a:cubicBezTo>
                <a:close/>
                <a:moveTo>
                  <a:pt x="30756" y="1030318"/>
                </a:moveTo>
                <a:cubicBezTo>
                  <a:pt x="13770" y="1030318"/>
                  <a:pt x="0" y="1044088"/>
                  <a:pt x="0" y="1061074"/>
                </a:cubicBezTo>
                <a:cubicBezTo>
                  <a:pt x="0" y="1078060"/>
                  <a:pt x="13770" y="1091830"/>
                  <a:pt x="30756" y="1091830"/>
                </a:cubicBezTo>
                <a:cubicBezTo>
                  <a:pt x="47742" y="1091830"/>
                  <a:pt x="61512" y="1078060"/>
                  <a:pt x="61512" y="1061074"/>
                </a:cubicBezTo>
                <a:cubicBezTo>
                  <a:pt x="61512" y="1044088"/>
                  <a:pt x="47742" y="1030318"/>
                  <a:pt x="30756" y="1030318"/>
                </a:cubicBezTo>
                <a:close/>
                <a:moveTo>
                  <a:pt x="1974508" y="848858"/>
                </a:moveTo>
                <a:cubicBezTo>
                  <a:pt x="1957522" y="848858"/>
                  <a:pt x="1943752" y="862628"/>
                  <a:pt x="1943752" y="879614"/>
                </a:cubicBezTo>
                <a:cubicBezTo>
                  <a:pt x="1943752" y="896600"/>
                  <a:pt x="1957522" y="910370"/>
                  <a:pt x="1974508" y="910370"/>
                </a:cubicBezTo>
                <a:cubicBezTo>
                  <a:pt x="1991494" y="910370"/>
                  <a:pt x="2005264" y="896600"/>
                  <a:pt x="2005264" y="879614"/>
                </a:cubicBezTo>
                <a:cubicBezTo>
                  <a:pt x="2005264" y="862628"/>
                  <a:pt x="1991494" y="848858"/>
                  <a:pt x="1974508" y="848858"/>
                </a:cubicBezTo>
                <a:close/>
                <a:moveTo>
                  <a:pt x="1731539" y="845783"/>
                </a:moveTo>
                <a:cubicBezTo>
                  <a:pt x="1714553" y="845783"/>
                  <a:pt x="1700783" y="859553"/>
                  <a:pt x="1700783" y="876539"/>
                </a:cubicBezTo>
                <a:cubicBezTo>
                  <a:pt x="1700783" y="893525"/>
                  <a:pt x="1714553" y="907295"/>
                  <a:pt x="1731539" y="907295"/>
                </a:cubicBezTo>
                <a:cubicBezTo>
                  <a:pt x="1748525" y="907295"/>
                  <a:pt x="1762295" y="893525"/>
                  <a:pt x="1762295" y="876539"/>
                </a:cubicBezTo>
                <a:cubicBezTo>
                  <a:pt x="1762295" y="859553"/>
                  <a:pt x="1748525" y="845783"/>
                  <a:pt x="1731539" y="845783"/>
                </a:cubicBezTo>
                <a:close/>
                <a:moveTo>
                  <a:pt x="1488570" y="842707"/>
                </a:moveTo>
                <a:cubicBezTo>
                  <a:pt x="1471584" y="842707"/>
                  <a:pt x="1457814" y="856477"/>
                  <a:pt x="1457814" y="873463"/>
                </a:cubicBezTo>
                <a:cubicBezTo>
                  <a:pt x="1457814" y="890449"/>
                  <a:pt x="1471584" y="904219"/>
                  <a:pt x="1488570" y="904219"/>
                </a:cubicBezTo>
                <a:cubicBezTo>
                  <a:pt x="1505556" y="904219"/>
                  <a:pt x="1519326" y="890449"/>
                  <a:pt x="1519326" y="873463"/>
                </a:cubicBezTo>
                <a:cubicBezTo>
                  <a:pt x="1519326" y="856477"/>
                  <a:pt x="1505556" y="842707"/>
                  <a:pt x="1488570" y="842707"/>
                </a:cubicBezTo>
                <a:close/>
                <a:moveTo>
                  <a:pt x="1245601" y="839632"/>
                </a:moveTo>
                <a:cubicBezTo>
                  <a:pt x="1228615" y="839632"/>
                  <a:pt x="1214845" y="853402"/>
                  <a:pt x="1214845" y="870388"/>
                </a:cubicBezTo>
                <a:cubicBezTo>
                  <a:pt x="1214845" y="887374"/>
                  <a:pt x="1228615" y="901144"/>
                  <a:pt x="1245601" y="901144"/>
                </a:cubicBezTo>
                <a:cubicBezTo>
                  <a:pt x="1262587" y="901144"/>
                  <a:pt x="1276357" y="887374"/>
                  <a:pt x="1276357" y="870388"/>
                </a:cubicBezTo>
                <a:cubicBezTo>
                  <a:pt x="1276357" y="853402"/>
                  <a:pt x="1262587" y="839632"/>
                  <a:pt x="1245601" y="839632"/>
                </a:cubicBezTo>
                <a:close/>
                <a:moveTo>
                  <a:pt x="1002632" y="836556"/>
                </a:moveTo>
                <a:cubicBezTo>
                  <a:pt x="985646" y="836556"/>
                  <a:pt x="971876" y="850326"/>
                  <a:pt x="971876" y="867312"/>
                </a:cubicBezTo>
                <a:cubicBezTo>
                  <a:pt x="971876" y="884298"/>
                  <a:pt x="985646" y="898068"/>
                  <a:pt x="1002632" y="898068"/>
                </a:cubicBezTo>
                <a:cubicBezTo>
                  <a:pt x="1019618" y="898068"/>
                  <a:pt x="1033388" y="884298"/>
                  <a:pt x="1033388" y="867312"/>
                </a:cubicBezTo>
                <a:cubicBezTo>
                  <a:pt x="1033388" y="850326"/>
                  <a:pt x="1019618" y="836556"/>
                  <a:pt x="1002632" y="836556"/>
                </a:cubicBezTo>
                <a:close/>
                <a:moveTo>
                  <a:pt x="759663" y="833481"/>
                </a:moveTo>
                <a:cubicBezTo>
                  <a:pt x="742677" y="833481"/>
                  <a:pt x="728907" y="847251"/>
                  <a:pt x="728907" y="864237"/>
                </a:cubicBezTo>
                <a:cubicBezTo>
                  <a:pt x="728907" y="881223"/>
                  <a:pt x="742677" y="894993"/>
                  <a:pt x="759663" y="894993"/>
                </a:cubicBezTo>
                <a:cubicBezTo>
                  <a:pt x="776649" y="894993"/>
                  <a:pt x="790419" y="881223"/>
                  <a:pt x="790419" y="864237"/>
                </a:cubicBezTo>
                <a:cubicBezTo>
                  <a:pt x="790419" y="847251"/>
                  <a:pt x="776649" y="833481"/>
                  <a:pt x="759663" y="833481"/>
                </a:cubicBezTo>
                <a:close/>
                <a:moveTo>
                  <a:pt x="516694" y="830405"/>
                </a:moveTo>
                <a:cubicBezTo>
                  <a:pt x="499708" y="830405"/>
                  <a:pt x="485938" y="844175"/>
                  <a:pt x="485938" y="861161"/>
                </a:cubicBezTo>
                <a:cubicBezTo>
                  <a:pt x="485938" y="878147"/>
                  <a:pt x="499708" y="891917"/>
                  <a:pt x="516694" y="891917"/>
                </a:cubicBezTo>
                <a:cubicBezTo>
                  <a:pt x="533680" y="891917"/>
                  <a:pt x="547450" y="878147"/>
                  <a:pt x="547450" y="861161"/>
                </a:cubicBezTo>
                <a:cubicBezTo>
                  <a:pt x="547450" y="844175"/>
                  <a:pt x="533680" y="830405"/>
                  <a:pt x="516694" y="830405"/>
                </a:cubicBezTo>
                <a:close/>
                <a:moveTo>
                  <a:pt x="273725" y="827330"/>
                </a:moveTo>
                <a:cubicBezTo>
                  <a:pt x="256739" y="827330"/>
                  <a:pt x="242969" y="841100"/>
                  <a:pt x="242969" y="858086"/>
                </a:cubicBezTo>
                <a:cubicBezTo>
                  <a:pt x="242969" y="875072"/>
                  <a:pt x="256739" y="888842"/>
                  <a:pt x="273725" y="888842"/>
                </a:cubicBezTo>
                <a:cubicBezTo>
                  <a:pt x="290711" y="888842"/>
                  <a:pt x="304481" y="875072"/>
                  <a:pt x="304481" y="858086"/>
                </a:cubicBezTo>
                <a:cubicBezTo>
                  <a:pt x="304481" y="841100"/>
                  <a:pt x="290711" y="827330"/>
                  <a:pt x="273725" y="827330"/>
                </a:cubicBezTo>
                <a:close/>
                <a:moveTo>
                  <a:pt x="30756" y="824254"/>
                </a:moveTo>
                <a:cubicBezTo>
                  <a:pt x="13770" y="824254"/>
                  <a:pt x="0" y="838024"/>
                  <a:pt x="0" y="855010"/>
                </a:cubicBezTo>
                <a:cubicBezTo>
                  <a:pt x="0" y="871996"/>
                  <a:pt x="13770" y="885766"/>
                  <a:pt x="30756" y="885766"/>
                </a:cubicBezTo>
                <a:cubicBezTo>
                  <a:pt x="47742" y="885766"/>
                  <a:pt x="61512" y="871996"/>
                  <a:pt x="61512" y="855010"/>
                </a:cubicBezTo>
                <a:cubicBezTo>
                  <a:pt x="61512" y="838024"/>
                  <a:pt x="47742" y="824254"/>
                  <a:pt x="30756" y="824254"/>
                </a:cubicBezTo>
                <a:close/>
                <a:moveTo>
                  <a:pt x="1974508" y="642795"/>
                </a:moveTo>
                <a:cubicBezTo>
                  <a:pt x="1957522" y="642795"/>
                  <a:pt x="1943752" y="656565"/>
                  <a:pt x="1943752" y="673551"/>
                </a:cubicBezTo>
                <a:cubicBezTo>
                  <a:pt x="1943752" y="690537"/>
                  <a:pt x="1957522" y="704307"/>
                  <a:pt x="1974508" y="704307"/>
                </a:cubicBezTo>
                <a:cubicBezTo>
                  <a:pt x="1991494" y="704307"/>
                  <a:pt x="2005264" y="690537"/>
                  <a:pt x="2005264" y="673551"/>
                </a:cubicBezTo>
                <a:cubicBezTo>
                  <a:pt x="2005264" y="656565"/>
                  <a:pt x="1991494" y="642795"/>
                  <a:pt x="1974508" y="642795"/>
                </a:cubicBezTo>
                <a:close/>
                <a:moveTo>
                  <a:pt x="1731539" y="639720"/>
                </a:moveTo>
                <a:cubicBezTo>
                  <a:pt x="1714553" y="639720"/>
                  <a:pt x="1700783" y="653490"/>
                  <a:pt x="1700783" y="670476"/>
                </a:cubicBezTo>
                <a:cubicBezTo>
                  <a:pt x="1700783" y="687462"/>
                  <a:pt x="1714553" y="701232"/>
                  <a:pt x="1731539" y="701232"/>
                </a:cubicBezTo>
                <a:cubicBezTo>
                  <a:pt x="1748525" y="701232"/>
                  <a:pt x="1762295" y="687462"/>
                  <a:pt x="1762295" y="670476"/>
                </a:cubicBezTo>
                <a:cubicBezTo>
                  <a:pt x="1762295" y="653490"/>
                  <a:pt x="1748525" y="639720"/>
                  <a:pt x="1731539" y="639720"/>
                </a:cubicBezTo>
                <a:close/>
                <a:moveTo>
                  <a:pt x="1488570" y="636644"/>
                </a:moveTo>
                <a:cubicBezTo>
                  <a:pt x="1471584" y="636644"/>
                  <a:pt x="1457814" y="650414"/>
                  <a:pt x="1457814" y="667400"/>
                </a:cubicBezTo>
                <a:cubicBezTo>
                  <a:pt x="1457814" y="684386"/>
                  <a:pt x="1471584" y="698156"/>
                  <a:pt x="1488570" y="698156"/>
                </a:cubicBezTo>
                <a:cubicBezTo>
                  <a:pt x="1505556" y="698156"/>
                  <a:pt x="1519326" y="684386"/>
                  <a:pt x="1519326" y="667400"/>
                </a:cubicBezTo>
                <a:cubicBezTo>
                  <a:pt x="1519326" y="650414"/>
                  <a:pt x="1505556" y="636644"/>
                  <a:pt x="1488570" y="636644"/>
                </a:cubicBezTo>
                <a:close/>
                <a:moveTo>
                  <a:pt x="1245601" y="633569"/>
                </a:moveTo>
                <a:cubicBezTo>
                  <a:pt x="1228615" y="633569"/>
                  <a:pt x="1214845" y="647339"/>
                  <a:pt x="1214845" y="664325"/>
                </a:cubicBezTo>
                <a:cubicBezTo>
                  <a:pt x="1214845" y="681311"/>
                  <a:pt x="1228615" y="695081"/>
                  <a:pt x="1245601" y="695081"/>
                </a:cubicBezTo>
                <a:cubicBezTo>
                  <a:pt x="1262587" y="695081"/>
                  <a:pt x="1276357" y="681311"/>
                  <a:pt x="1276357" y="664325"/>
                </a:cubicBezTo>
                <a:cubicBezTo>
                  <a:pt x="1276357" y="647339"/>
                  <a:pt x="1262587" y="633569"/>
                  <a:pt x="1245601" y="633569"/>
                </a:cubicBezTo>
                <a:close/>
                <a:moveTo>
                  <a:pt x="1002632" y="630493"/>
                </a:moveTo>
                <a:cubicBezTo>
                  <a:pt x="985646" y="630493"/>
                  <a:pt x="971876" y="644263"/>
                  <a:pt x="971876" y="661249"/>
                </a:cubicBezTo>
                <a:cubicBezTo>
                  <a:pt x="971876" y="678235"/>
                  <a:pt x="985646" y="692005"/>
                  <a:pt x="1002632" y="692005"/>
                </a:cubicBezTo>
                <a:cubicBezTo>
                  <a:pt x="1019618" y="692005"/>
                  <a:pt x="1033388" y="678235"/>
                  <a:pt x="1033388" y="661249"/>
                </a:cubicBezTo>
                <a:cubicBezTo>
                  <a:pt x="1033388" y="644263"/>
                  <a:pt x="1019618" y="630493"/>
                  <a:pt x="1002632" y="630493"/>
                </a:cubicBezTo>
                <a:close/>
                <a:moveTo>
                  <a:pt x="759663" y="627418"/>
                </a:moveTo>
                <a:cubicBezTo>
                  <a:pt x="742677" y="627418"/>
                  <a:pt x="728907" y="641188"/>
                  <a:pt x="728907" y="658174"/>
                </a:cubicBezTo>
                <a:cubicBezTo>
                  <a:pt x="728907" y="675160"/>
                  <a:pt x="742677" y="688930"/>
                  <a:pt x="759663" y="688930"/>
                </a:cubicBezTo>
                <a:cubicBezTo>
                  <a:pt x="776649" y="688930"/>
                  <a:pt x="790419" y="675160"/>
                  <a:pt x="790419" y="658174"/>
                </a:cubicBezTo>
                <a:cubicBezTo>
                  <a:pt x="790419" y="641188"/>
                  <a:pt x="776649" y="627418"/>
                  <a:pt x="759663" y="627418"/>
                </a:cubicBezTo>
                <a:close/>
                <a:moveTo>
                  <a:pt x="516694" y="624342"/>
                </a:moveTo>
                <a:cubicBezTo>
                  <a:pt x="499708" y="624342"/>
                  <a:pt x="485938" y="638112"/>
                  <a:pt x="485938" y="655098"/>
                </a:cubicBezTo>
                <a:cubicBezTo>
                  <a:pt x="485938" y="672084"/>
                  <a:pt x="499708" y="685854"/>
                  <a:pt x="516694" y="685854"/>
                </a:cubicBezTo>
                <a:cubicBezTo>
                  <a:pt x="533680" y="685854"/>
                  <a:pt x="547450" y="672084"/>
                  <a:pt x="547450" y="655098"/>
                </a:cubicBezTo>
                <a:cubicBezTo>
                  <a:pt x="547450" y="638112"/>
                  <a:pt x="533680" y="624342"/>
                  <a:pt x="516694" y="624342"/>
                </a:cubicBezTo>
                <a:close/>
                <a:moveTo>
                  <a:pt x="273725" y="621267"/>
                </a:moveTo>
                <a:cubicBezTo>
                  <a:pt x="256739" y="621267"/>
                  <a:pt x="242969" y="635037"/>
                  <a:pt x="242969" y="652023"/>
                </a:cubicBezTo>
                <a:cubicBezTo>
                  <a:pt x="242969" y="669009"/>
                  <a:pt x="256739" y="682779"/>
                  <a:pt x="273725" y="682779"/>
                </a:cubicBezTo>
                <a:cubicBezTo>
                  <a:pt x="290711" y="682779"/>
                  <a:pt x="304481" y="669009"/>
                  <a:pt x="304481" y="652023"/>
                </a:cubicBezTo>
                <a:cubicBezTo>
                  <a:pt x="304481" y="635037"/>
                  <a:pt x="290711" y="621267"/>
                  <a:pt x="273725" y="621267"/>
                </a:cubicBezTo>
                <a:close/>
                <a:moveTo>
                  <a:pt x="30756" y="618191"/>
                </a:moveTo>
                <a:cubicBezTo>
                  <a:pt x="13770" y="618191"/>
                  <a:pt x="0" y="631961"/>
                  <a:pt x="0" y="648947"/>
                </a:cubicBezTo>
                <a:cubicBezTo>
                  <a:pt x="0" y="665933"/>
                  <a:pt x="13770" y="679703"/>
                  <a:pt x="30756" y="679703"/>
                </a:cubicBezTo>
                <a:cubicBezTo>
                  <a:pt x="47742" y="679703"/>
                  <a:pt x="61512" y="665933"/>
                  <a:pt x="61512" y="648947"/>
                </a:cubicBezTo>
                <a:cubicBezTo>
                  <a:pt x="61512" y="631961"/>
                  <a:pt x="47742" y="618191"/>
                  <a:pt x="30756" y="618191"/>
                </a:cubicBezTo>
                <a:close/>
                <a:moveTo>
                  <a:pt x="1974508" y="436731"/>
                </a:moveTo>
                <a:cubicBezTo>
                  <a:pt x="1957522" y="436731"/>
                  <a:pt x="1943752" y="450501"/>
                  <a:pt x="1943752" y="467487"/>
                </a:cubicBezTo>
                <a:cubicBezTo>
                  <a:pt x="1943752" y="484473"/>
                  <a:pt x="1957522" y="498243"/>
                  <a:pt x="1974508" y="498243"/>
                </a:cubicBezTo>
                <a:cubicBezTo>
                  <a:pt x="1991494" y="498243"/>
                  <a:pt x="2005264" y="484473"/>
                  <a:pt x="2005264" y="467487"/>
                </a:cubicBezTo>
                <a:cubicBezTo>
                  <a:pt x="2005264" y="450501"/>
                  <a:pt x="1991494" y="436731"/>
                  <a:pt x="1974508" y="436731"/>
                </a:cubicBezTo>
                <a:close/>
                <a:moveTo>
                  <a:pt x="1731539" y="433656"/>
                </a:moveTo>
                <a:cubicBezTo>
                  <a:pt x="1714553" y="433656"/>
                  <a:pt x="1700783" y="447426"/>
                  <a:pt x="1700783" y="464412"/>
                </a:cubicBezTo>
                <a:cubicBezTo>
                  <a:pt x="1700783" y="481398"/>
                  <a:pt x="1714553" y="495168"/>
                  <a:pt x="1731539" y="495168"/>
                </a:cubicBezTo>
                <a:cubicBezTo>
                  <a:pt x="1748525" y="495168"/>
                  <a:pt x="1762295" y="481398"/>
                  <a:pt x="1762295" y="464412"/>
                </a:cubicBezTo>
                <a:cubicBezTo>
                  <a:pt x="1762295" y="447426"/>
                  <a:pt x="1748525" y="433656"/>
                  <a:pt x="1731539" y="433656"/>
                </a:cubicBezTo>
                <a:close/>
                <a:moveTo>
                  <a:pt x="1488570" y="430580"/>
                </a:moveTo>
                <a:cubicBezTo>
                  <a:pt x="1471584" y="430580"/>
                  <a:pt x="1457814" y="444350"/>
                  <a:pt x="1457814" y="461336"/>
                </a:cubicBezTo>
                <a:cubicBezTo>
                  <a:pt x="1457814" y="478322"/>
                  <a:pt x="1471584" y="492092"/>
                  <a:pt x="1488570" y="492092"/>
                </a:cubicBezTo>
                <a:cubicBezTo>
                  <a:pt x="1505556" y="492092"/>
                  <a:pt x="1519326" y="478322"/>
                  <a:pt x="1519326" y="461336"/>
                </a:cubicBezTo>
                <a:cubicBezTo>
                  <a:pt x="1519326" y="444350"/>
                  <a:pt x="1505556" y="430580"/>
                  <a:pt x="1488570" y="430580"/>
                </a:cubicBezTo>
                <a:close/>
                <a:moveTo>
                  <a:pt x="1245601" y="427505"/>
                </a:moveTo>
                <a:cubicBezTo>
                  <a:pt x="1228615" y="427505"/>
                  <a:pt x="1214845" y="441275"/>
                  <a:pt x="1214845" y="458261"/>
                </a:cubicBezTo>
                <a:cubicBezTo>
                  <a:pt x="1214845" y="475247"/>
                  <a:pt x="1228615" y="489017"/>
                  <a:pt x="1245601" y="489017"/>
                </a:cubicBezTo>
                <a:cubicBezTo>
                  <a:pt x="1262587" y="489017"/>
                  <a:pt x="1276357" y="475247"/>
                  <a:pt x="1276357" y="458261"/>
                </a:cubicBezTo>
                <a:cubicBezTo>
                  <a:pt x="1276357" y="441275"/>
                  <a:pt x="1262587" y="427505"/>
                  <a:pt x="1245601" y="427505"/>
                </a:cubicBezTo>
                <a:close/>
                <a:moveTo>
                  <a:pt x="1002632" y="424429"/>
                </a:moveTo>
                <a:cubicBezTo>
                  <a:pt x="985646" y="424429"/>
                  <a:pt x="971876" y="438199"/>
                  <a:pt x="971876" y="455185"/>
                </a:cubicBezTo>
                <a:cubicBezTo>
                  <a:pt x="971876" y="472171"/>
                  <a:pt x="985646" y="485941"/>
                  <a:pt x="1002632" y="485941"/>
                </a:cubicBezTo>
                <a:cubicBezTo>
                  <a:pt x="1019618" y="485941"/>
                  <a:pt x="1033388" y="472171"/>
                  <a:pt x="1033388" y="455185"/>
                </a:cubicBezTo>
                <a:cubicBezTo>
                  <a:pt x="1033388" y="438199"/>
                  <a:pt x="1019618" y="424429"/>
                  <a:pt x="1002632" y="424429"/>
                </a:cubicBezTo>
                <a:close/>
                <a:moveTo>
                  <a:pt x="759663" y="421354"/>
                </a:moveTo>
                <a:cubicBezTo>
                  <a:pt x="742677" y="421354"/>
                  <a:pt x="728907" y="435124"/>
                  <a:pt x="728907" y="452110"/>
                </a:cubicBezTo>
                <a:cubicBezTo>
                  <a:pt x="728907" y="469096"/>
                  <a:pt x="742677" y="482866"/>
                  <a:pt x="759663" y="482866"/>
                </a:cubicBezTo>
                <a:cubicBezTo>
                  <a:pt x="776649" y="482866"/>
                  <a:pt x="790419" y="469096"/>
                  <a:pt x="790419" y="452110"/>
                </a:cubicBezTo>
                <a:cubicBezTo>
                  <a:pt x="790419" y="435124"/>
                  <a:pt x="776649" y="421354"/>
                  <a:pt x="759663" y="421354"/>
                </a:cubicBezTo>
                <a:close/>
                <a:moveTo>
                  <a:pt x="516694" y="418278"/>
                </a:moveTo>
                <a:cubicBezTo>
                  <a:pt x="499708" y="418278"/>
                  <a:pt x="485938" y="432048"/>
                  <a:pt x="485938" y="449034"/>
                </a:cubicBezTo>
                <a:cubicBezTo>
                  <a:pt x="485938" y="466020"/>
                  <a:pt x="499708" y="479790"/>
                  <a:pt x="516694" y="479790"/>
                </a:cubicBezTo>
                <a:cubicBezTo>
                  <a:pt x="533680" y="479790"/>
                  <a:pt x="547450" y="466020"/>
                  <a:pt x="547450" y="449034"/>
                </a:cubicBezTo>
                <a:cubicBezTo>
                  <a:pt x="547450" y="432048"/>
                  <a:pt x="533680" y="418278"/>
                  <a:pt x="516694" y="418278"/>
                </a:cubicBezTo>
                <a:close/>
                <a:moveTo>
                  <a:pt x="273725" y="415203"/>
                </a:moveTo>
                <a:cubicBezTo>
                  <a:pt x="256739" y="415203"/>
                  <a:pt x="242969" y="428973"/>
                  <a:pt x="242969" y="445959"/>
                </a:cubicBezTo>
                <a:cubicBezTo>
                  <a:pt x="242969" y="462945"/>
                  <a:pt x="256739" y="476715"/>
                  <a:pt x="273725" y="476715"/>
                </a:cubicBezTo>
                <a:cubicBezTo>
                  <a:pt x="290711" y="476715"/>
                  <a:pt x="304481" y="462945"/>
                  <a:pt x="304481" y="445959"/>
                </a:cubicBezTo>
                <a:cubicBezTo>
                  <a:pt x="304481" y="428973"/>
                  <a:pt x="290711" y="415203"/>
                  <a:pt x="273725" y="415203"/>
                </a:cubicBezTo>
                <a:close/>
                <a:moveTo>
                  <a:pt x="30756" y="412127"/>
                </a:moveTo>
                <a:cubicBezTo>
                  <a:pt x="13770" y="412127"/>
                  <a:pt x="0" y="425897"/>
                  <a:pt x="0" y="442883"/>
                </a:cubicBezTo>
                <a:cubicBezTo>
                  <a:pt x="0" y="459869"/>
                  <a:pt x="13770" y="473639"/>
                  <a:pt x="30756" y="473639"/>
                </a:cubicBezTo>
                <a:cubicBezTo>
                  <a:pt x="47742" y="473639"/>
                  <a:pt x="61512" y="459869"/>
                  <a:pt x="61512" y="442883"/>
                </a:cubicBezTo>
                <a:cubicBezTo>
                  <a:pt x="61512" y="425897"/>
                  <a:pt x="47742" y="412127"/>
                  <a:pt x="30756" y="412127"/>
                </a:cubicBezTo>
                <a:close/>
                <a:moveTo>
                  <a:pt x="1974508" y="230668"/>
                </a:moveTo>
                <a:cubicBezTo>
                  <a:pt x="1957522" y="230668"/>
                  <a:pt x="1943752" y="244438"/>
                  <a:pt x="1943752" y="261424"/>
                </a:cubicBezTo>
                <a:cubicBezTo>
                  <a:pt x="1943752" y="278410"/>
                  <a:pt x="1957522" y="292180"/>
                  <a:pt x="1974508" y="292180"/>
                </a:cubicBezTo>
                <a:cubicBezTo>
                  <a:pt x="1991494" y="292180"/>
                  <a:pt x="2005264" y="278410"/>
                  <a:pt x="2005264" y="261424"/>
                </a:cubicBezTo>
                <a:cubicBezTo>
                  <a:pt x="2005264" y="244438"/>
                  <a:pt x="1991494" y="230668"/>
                  <a:pt x="1974508" y="230668"/>
                </a:cubicBezTo>
                <a:close/>
                <a:moveTo>
                  <a:pt x="1731539" y="227593"/>
                </a:moveTo>
                <a:cubicBezTo>
                  <a:pt x="1714553" y="227593"/>
                  <a:pt x="1700783" y="241363"/>
                  <a:pt x="1700783" y="258349"/>
                </a:cubicBezTo>
                <a:cubicBezTo>
                  <a:pt x="1700783" y="275335"/>
                  <a:pt x="1714553" y="289105"/>
                  <a:pt x="1731539" y="289105"/>
                </a:cubicBezTo>
                <a:cubicBezTo>
                  <a:pt x="1748525" y="289105"/>
                  <a:pt x="1762295" y="275335"/>
                  <a:pt x="1762295" y="258349"/>
                </a:cubicBezTo>
                <a:cubicBezTo>
                  <a:pt x="1762295" y="241363"/>
                  <a:pt x="1748525" y="227593"/>
                  <a:pt x="1731539" y="227593"/>
                </a:cubicBezTo>
                <a:close/>
                <a:moveTo>
                  <a:pt x="1488570" y="224517"/>
                </a:moveTo>
                <a:cubicBezTo>
                  <a:pt x="1471584" y="224517"/>
                  <a:pt x="1457814" y="238287"/>
                  <a:pt x="1457814" y="255273"/>
                </a:cubicBezTo>
                <a:cubicBezTo>
                  <a:pt x="1457814" y="272259"/>
                  <a:pt x="1471584" y="286029"/>
                  <a:pt x="1488570" y="286029"/>
                </a:cubicBezTo>
                <a:cubicBezTo>
                  <a:pt x="1505556" y="286029"/>
                  <a:pt x="1519326" y="272259"/>
                  <a:pt x="1519326" y="255273"/>
                </a:cubicBezTo>
                <a:cubicBezTo>
                  <a:pt x="1519326" y="238287"/>
                  <a:pt x="1505556" y="224517"/>
                  <a:pt x="1488570" y="224517"/>
                </a:cubicBezTo>
                <a:close/>
                <a:moveTo>
                  <a:pt x="1245601" y="221442"/>
                </a:moveTo>
                <a:cubicBezTo>
                  <a:pt x="1228615" y="221442"/>
                  <a:pt x="1214845" y="235212"/>
                  <a:pt x="1214845" y="252198"/>
                </a:cubicBezTo>
                <a:cubicBezTo>
                  <a:pt x="1214845" y="269184"/>
                  <a:pt x="1228615" y="282954"/>
                  <a:pt x="1245601" y="282954"/>
                </a:cubicBezTo>
                <a:cubicBezTo>
                  <a:pt x="1262587" y="282954"/>
                  <a:pt x="1276357" y="269184"/>
                  <a:pt x="1276357" y="252198"/>
                </a:cubicBezTo>
                <a:cubicBezTo>
                  <a:pt x="1276357" y="235212"/>
                  <a:pt x="1262587" y="221442"/>
                  <a:pt x="1245601" y="221442"/>
                </a:cubicBezTo>
                <a:close/>
                <a:moveTo>
                  <a:pt x="1002632" y="218366"/>
                </a:moveTo>
                <a:cubicBezTo>
                  <a:pt x="985646" y="218366"/>
                  <a:pt x="971876" y="232136"/>
                  <a:pt x="971876" y="249122"/>
                </a:cubicBezTo>
                <a:cubicBezTo>
                  <a:pt x="971876" y="266108"/>
                  <a:pt x="985646" y="279878"/>
                  <a:pt x="1002632" y="279878"/>
                </a:cubicBezTo>
                <a:cubicBezTo>
                  <a:pt x="1019618" y="279878"/>
                  <a:pt x="1033388" y="266108"/>
                  <a:pt x="1033388" y="249122"/>
                </a:cubicBezTo>
                <a:cubicBezTo>
                  <a:pt x="1033388" y="232136"/>
                  <a:pt x="1019618" y="218366"/>
                  <a:pt x="1002632" y="218366"/>
                </a:cubicBezTo>
                <a:close/>
                <a:moveTo>
                  <a:pt x="759663" y="215291"/>
                </a:moveTo>
                <a:cubicBezTo>
                  <a:pt x="742677" y="215291"/>
                  <a:pt x="728907" y="229061"/>
                  <a:pt x="728907" y="246047"/>
                </a:cubicBezTo>
                <a:cubicBezTo>
                  <a:pt x="728907" y="263033"/>
                  <a:pt x="742677" y="276803"/>
                  <a:pt x="759663" y="276803"/>
                </a:cubicBezTo>
                <a:cubicBezTo>
                  <a:pt x="776649" y="276803"/>
                  <a:pt x="790419" y="263033"/>
                  <a:pt x="790419" y="246047"/>
                </a:cubicBezTo>
                <a:cubicBezTo>
                  <a:pt x="790419" y="229061"/>
                  <a:pt x="776649" y="215291"/>
                  <a:pt x="759663" y="215291"/>
                </a:cubicBezTo>
                <a:close/>
                <a:moveTo>
                  <a:pt x="516694" y="212215"/>
                </a:moveTo>
                <a:cubicBezTo>
                  <a:pt x="499708" y="212215"/>
                  <a:pt x="485938" y="225985"/>
                  <a:pt x="485938" y="242971"/>
                </a:cubicBezTo>
                <a:cubicBezTo>
                  <a:pt x="485938" y="259957"/>
                  <a:pt x="499708" y="273727"/>
                  <a:pt x="516694" y="273727"/>
                </a:cubicBezTo>
                <a:cubicBezTo>
                  <a:pt x="533680" y="273727"/>
                  <a:pt x="547450" y="259957"/>
                  <a:pt x="547450" y="242971"/>
                </a:cubicBezTo>
                <a:cubicBezTo>
                  <a:pt x="547450" y="225985"/>
                  <a:pt x="533680" y="212215"/>
                  <a:pt x="516694" y="212215"/>
                </a:cubicBezTo>
                <a:close/>
                <a:moveTo>
                  <a:pt x="273725" y="209140"/>
                </a:moveTo>
                <a:cubicBezTo>
                  <a:pt x="256739" y="209140"/>
                  <a:pt x="242969" y="222910"/>
                  <a:pt x="242969" y="239896"/>
                </a:cubicBezTo>
                <a:cubicBezTo>
                  <a:pt x="242969" y="256882"/>
                  <a:pt x="256739" y="270652"/>
                  <a:pt x="273725" y="270652"/>
                </a:cubicBezTo>
                <a:cubicBezTo>
                  <a:pt x="290711" y="270652"/>
                  <a:pt x="304481" y="256882"/>
                  <a:pt x="304481" y="239896"/>
                </a:cubicBezTo>
                <a:cubicBezTo>
                  <a:pt x="304481" y="222910"/>
                  <a:pt x="290711" y="209140"/>
                  <a:pt x="273725" y="209140"/>
                </a:cubicBezTo>
                <a:close/>
                <a:moveTo>
                  <a:pt x="30756" y="206064"/>
                </a:moveTo>
                <a:cubicBezTo>
                  <a:pt x="13770" y="206064"/>
                  <a:pt x="0" y="219834"/>
                  <a:pt x="0" y="236820"/>
                </a:cubicBezTo>
                <a:cubicBezTo>
                  <a:pt x="0" y="253806"/>
                  <a:pt x="13770" y="267576"/>
                  <a:pt x="30756" y="267576"/>
                </a:cubicBezTo>
                <a:cubicBezTo>
                  <a:pt x="47742" y="267576"/>
                  <a:pt x="61512" y="253806"/>
                  <a:pt x="61512" y="236820"/>
                </a:cubicBezTo>
                <a:cubicBezTo>
                  <a:pt x="61512" y="219834"/>
                  <a:pt x="47742" y="206064"/>
                  <a:pt x="30756" y="206064"/>
                </a:cubicBezTo>
                <a:close/>
                <a:moveTo>
                  <a:pt x="1974508" y="24604"/>
                </a:moveTo>
                <a:cubicBezTo>
                  <a:pt x="1957522" y="24604"/>
                  <a:pt x="1943752" y="38374"/>
                  <a:pt x="1943752" y="55360"/>
                </a:cubicBezTo>
                <a:cubicBezTo>
                  <a:pt x="1943752" y="72346"/>
                  <a:pt x="1957522" y="86116"/>
                  <a:pt x="1974508" y="86116"/>
                </a:cubicBezTo>
                <a:cubicBezTo>
                  <a:pt x="1991494" y="86116"/>
                  <a:pt x="2005264" y="72346"/>
                  <a:pt x="2005264" y="55360"/>
                </a:cubicBezTo>
                <a:cubicBezTo>
                  <a:pt x="2005264" y="38374"/>
                  <a:pt x="1991494" y="24604"/>
                  <a:pt x="1974508" y="24604"/>
                </a:cubicBezTo>
                <a:close/>
                <a:moveTo>
                  <a:pt x="1731539" y="21529"/>
                </a:moveTo>
                <a:cubicBezTo>
                  <a:pt x="1714553" y="21529"/>
                  <a:pt x="1700783" y="35299"/>
                  <a:pt x="1700783" y="52285"/>
                </a:cubicBezTo>
                <a:cubicBezTo>
                  <a:pt x="1700783" y="69271"/>
                  <a:pt x="1714553" y="83041"/>
                  <a:pt x="1731539" y="83041"/>
                </a:cubicBezTo>
                <a:cubicBezTo>
                  <a:pt x="1748525" y="83041"/>
                  <a:pt x="1762295" y="69271"/>
                  <a:pt x="1762295" y="52285"/>
                </a:cubicBezTo>
                <a:cubicBezTo>
                  <a:pt x="1762295" y="35299"/>
                  <a:pt x="1748525" y="21529"/>
                  <a:pt x="1731539" y="21529"/>
                </a:cubicBezTo>
                <a:close/>
                <a:moveTo>
                  <a:pt x="1488570" y="18453"/>
                </a:moveTo>
                <a:cubicBezTo>
                  <a:pt x="1471584" y="18453"/>
                  <a:pt x="1457814" y="32223"/>
                  <a:pt x="1457814" y="49209"/>
                </a:cubicBezTo>
                <a:cubicBezTo>
                  <a:pt x="1457814" y="66195"/>
                  <a:pt x="1471584" y="79965"/>
                  <a:pt x="1488570" y="79965"/>
                </a:cubicBezTo>
                <a:cubicBezTo>
                  <a:pt x="1505556" y="79965"/>
                  <a:pt x="1519326" y="66195"/>
                  <a:pt x="1519326" y="49209"/>
                </a:cubicBezTo>
                <a:cubicBezTo>
                  <a:pt x="1519326" y="32223"/>
                  <a:pt x="1505556" y="18453"/>
                  <a:pt x="1488570" y="18453"/>
                </a:cubicBezTo>
                <a:close/>
                <a:moveTo>
                  <a:pt x="1245601" y="15378"/>
                </a:moveTo>
                <a:cubicBezTo>
                  <a:pt x="1228615" y="15378"/>
                  <a:pt x="1214845" y="29148"/>
                  <a:pt x="1214845" y="46134"/>
                </a:cubicBezTo>
                <a:cubicBezTo>
                  <a:pt x="1214845" y="63120"/>
                  <a:pt x="1228615" y="76890"/>
                  <a:pt x="1245601" y="76890"/>
                </a:cubicBezTo>
                <a:cubicBezTo>
                  <a:pt x="1262587" y="76890"/>
                  <a:pt x="1276357" y="63120"/>
                  <a:pt x="1276357" y="46134"/>
                </a:cubicBezTo>
                <a:cubicBezTo>
                  <a:pt x="1276357" y="29148"/>
                  <a:pt x="1262587" y="15378"/>
                  <a:pt x="1245601" y="15378"/>
                </a:cubicBezTo>
                <a:close/>
                <a:moveTo>
                  <a:pt x="1002632" y="12302"/>
                </a:moveTo>
                <a:cubicBezTo>
                  <a:pt x="985646" y="12302"/>
                  <a:pt x="971876" y="26072"/>
                  <a:pt x="971876" y="43058"/>
                </a:cubicBezTo>
                <a:cubicBezTo>
                  <a:pt x="971876" y="60044"/>
                  <a:pt x="985646" y="73814"/>
                  <a:pt x="1002632" y="73814"/>
                </a:cubicBezTo>
                <a:cubicBezTo>
                  <a:pt x="1019618" y="73814"/>
                  <a:pt x="1033388" y="60044"/>
                  <a:pt x="1033388" y="43058"/>
                </a:cubicBezTo>
                <a:cubicBezTo>
                  <a:pt x="1033388" y="26072"/>
                  <a:pt x="1019618" y="12302"/>
                  <a:pt x="1002632" y="12302"/>
                </a:cubicBezTo>
                <a:close/>
                <a:moveTo>
                  <a:pt x="759663" y="9227"/>
                </a:moveTo>
                <a:cubicBezTo>
                  <a:pt x="742677" y="9227"/>
                  <a:pt x="728907" y="22997"/>
                  <a:pt x="728907" y="39983"/>
                </a:cubicBezTo>
                <a:cubicBezTo>
                  <a:pt x="728907" y="56969"/>
                  <a:pt x="742677" y="70739"/>
                  <a:pt x="759663" y="70739"/>
                </a:cubicBezTo>
                <a:cubicBezTo>
                  <a:pt x="776649" y="70739"/>
                  <a:pt x="790419" y="56969"/>
                  <a:pt x="790419" y="39983"/>
                </a:cubicBezTo>
                <a:cubicBezTo>
                  <a:pt x="790419" y="22997"/>
                  <a:pt x="776649" y="9227"/>
                  <a:pt x="759663" y="9227"/>
                </a:cubicBezTo>
                <a:close/>
                <a:moveTo>
                  <a:pt x="516694" y="6151"/>
                </a:moveTo>
                <a:cubicBezTo>
                  <a:pt x="499708" y="6151"/>
                  <a:pt x="485938" y="19921"/>
                  <a:pt x="485938" y="36907"/>
                </a:cubicBezTo>
                <a:cubicBezTo>
                  <a:pt x="485938" y="53893"/>
                  <a:pt x="499708" y="67663"/>
                  <a:pt x="516694" y="67663"/>
                </a:cubicBezTo>
                <a:cubicBezTo>
                  <a:pt x="533680" y="67663"/>
                  <a:pt x="547450" y="53893"/>
                  <a:pt x="547450" y="36907"/>
                </a:cubicBezTo>
                <a:cubicBezTo>
                  <a:pt x="547450" y="19921"/>
                  <a:pt x="533680" y="6151"/>
                  <a:pt x="516694" y="6151"/>
                </a:cubicBezTo>
                <a:close/>
                <a:moveTo>
                  <a:pt x="273725" y="3076"/>
                </a:moveTo>
                <a:cubicBezTo>
                  <a:pt x="256739" y="3076"/>
                  <a:pt x="242969" y="16846"/>
                  <a:pt x="242969" y="33832"/>
                </a:cubicBezTo>
                <a:cubicBezTo>
                  <a:pt x="242969" y="50818"/>
                  <a:pt x="256739" y="64588"/>
                  <a:pt x="273725" y="64588"/>
                </a:cubicBezTo>
                <a:cubicBezTo>
                  <a:pt x="290711" y="64588"/>
                  <a:pt x="304481" y="50818"/>
                  <a:pt x="304481" y="33832"/>
                </a:cubicBezTo>
                <a:cubicBezTo>
                  <a:pt x="304481" y="16846"/>
                  <a:pt x="290711" y="3076"/>
                  <a:pt x="273725" y="3076"/>
                </a:cubicBezTo>
                <a:close/>
                <a:moveTo>
                  <a:pt x="30756" y="0"/>
                </a:moveTo>
                <a:cubicBezTo>
                  <a:pt x="13770" y="0"/>
                  <a:pt x="0" y="13770"/>
                  <a:pt x="0" y="30756"/>
                </a:cubicBezTo>
                <a:cubicBezTo>
                  <a:pt x="0" y="47742"/>
                  <a:pt x="13770" y="61512"/>
                  <a:pt x="30756" y="61512"/>
                </a:cubicBezTo>
                <a:cubicBezTo>
                  <a:pt x="47742" y="61512"/>
                  <a:pt x="61512" y="47742"/>
                  <a:pt x="61512" y="30756"/>
                </a:cubicBezTo>
                <a:cubicBezTo>
                  <a:pt x="61512" y="13770"/>
                  <a:pt x="47742" y="0"/>
                  <a:pt x="307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" y="0"/>
            <a:ext cx="6121525" cy="3978443"/>
          </a:xfrm>
          <a:custGeom>
            <a:avLst/>
            <a:gdLst>
              <a:gd name="connsiteX0" fmla="*/ 0 w 6121525"/>
              <a:gd name="connsiteY0" fmla="*/ 0 h 3978443"/>
              <a:gd name="connsiteX1" fmla="*/ 6121525 w 6121525"/>
              <a:gd name="connsiteY1" fmla="*/ 0 h 3978443"/>
              <a:gd name="connsiteX2" fmla="*/ 6121525 w 6121525"/>
              <a:gd name="connsiteY2" fmla="*/ 3878010 h 3978443"/>
              <a:gd name="connsiteX3" fmla="*/ 5914639 w 6121525"/>
              <a:gd name="connsiteY3" fmla="*/ 3917630 h 3978443"/>
              <a:gd name="connsiteX4" fmla="*/ 5110874 w 6121525"/>
              <a:gd name="connsiteY4" fmla="*/ 3978443 h 3978443"/>
              <a:gd name="connsiteX5" fmla="*/ 51399 w 6121525"/>
              <a:gd name="connsiteY5" fmla="*/ 207926 h 3978443"/>
            </a:gdLst>
            <a:ahLst/>
            <a:cxnLst/>
            <a:rect l="l" t="t" r="r" b="b"/>
            <a:pathLst>
              <a:path w="6121525" h="3978443">
                <a:moveTo>
                  <a:pt x="0" y="0"/>
                </a:moveTo>
                <a:lnTo>
                  <a:pt x="6121525" y="0"/>
                </a:lnTo>
                <a:lnTo>
                  <a:pt x="6121525" y="3878010"/>
                </a:lnTo>
                <a:lnTo>
                  <a:pt x="5914639" y="3917630"/>
                </a:lnTo>
                <a:cubicBezTo>
                  <a:pt x="5652563" y="3957675"/>
                  <a:pt x="5384144" y="3978443"/>
                  <a:pt x="5110874" y="3978443"/>
                </a:cubicBezTo>
                <a:cubicBezTo>
                  <a:pt x="2719763" y="3978443"/>
                  <a:pt x="700035" y="2388368"/>
                  <a:pt x="51399" y="20792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1654292" y="1536924"/>
            <a:ext cx="537708" cy="1444518"/>
          </a:xfrm>
          <a:custGeom>
            <a:avLst/>
            <a:gdLst>
              <a:gd name="connsiteX0" fmla="*/ 0 w 753979"/>
              <a:gd name="connsiteY0" fmla="*/ 0 h 2025518"/>
              <a:gd name="connsiteX1" fmla="*/ 10958 w 753979"/>
              <a:gd name="connsiteY1" fmla="*/ 2818 h 2025518"/>
              <a:gd name="connsiteX2" fmla="*/ 753979 w 753979"/>
              <a:gd name="connsiteY2" fmla="*/ 1012759 h 2025518"/>
              <a:gd name="connsiteX3" fmla="*/ 10958 w 753979"/>
              <a:gd name="connsiteY3" fmla="*/ 2022701 h 2025518"/>
              <a:gd name="connsiteX4" fmla="*/ 0 w 753979"/>
              <a:gd name="connsiteY4" fmla="*/ 2025518 h 2025518"/>
            </a:gdLst>
            <a:ahLst/>
            <a:cxnLst/>
            <a:rect l="l" t="t" r="r" b="b"/>
            <a:pathLst>
              <a:path w="753979" h="2025518">
                <a:moveTo>
                  <a:pt x="0" y="0"/>
                </a:moveTo>
                <a:lnTo>
                  <a:pt x="10958" y="2818"/>
                </a:lnTo>
                <a:cubicBezTo>
                  <a:pt x="441427" y="136707"/>
                  <a:pt x="753979" y="538233"/>
                  <a:pt x="753979" y="1012759"/>
                </a:cubicBezTo>
                <a:cubicBezTo>
                  <a:pt x="753979" y="1487285"/>
                  <a:pt x="441427" y="1888811"/>
                  <a:pt x="10958" y="2022701"/>
                </a:cubicBezTo>
                <a:lnTo>
                  <a:pt x="0" y="202551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897964" y="5309936"/>
            <a:ext cx="4346276" cy="1548064"/>
          </a:xfrm>
          <a:custGeom>
            <a:avLst/>
            <a:gdLst>
              <a:gd name="connsiteX0" fmla="*/ 2173138 w 4346276"/>
              <a:gd name="connsiteY0" fmla="*/ 0 h 1548064"/>
              <a:gd name="connsiteX1" fmla="*/ 4294274 w 4346276"/>
              <a:gd name="connsiteY1" fmla="*/ 1405983 h 1548064"/>
              <a:gd name="connsiteX2" fmla="*/ 4346276 w 4346276"/>
              <a:gd name="connsiteY2" fmla="*/ 1548064 h 1548064"/>
              <a:gd name="connsiteX3" fmla="*/ 3036468 w 4346276"/>
              <a:gd name="connsiteY3" fmla="*/ 1548064 h 1548064"/>
              <a:gd name="connsiteX4" fmla="*/ 2987033 w 4346276"/>
              <a:gd name="connsiteY4" fmla="*/ 1488148 h 1548064"/>
              <a:gd name="connsiteX5" fmla="*/ 2173138 w 4346276"/>
              <a:gd name="connsiteY5" fmla="*/ 1151021 h 1548064"/>
              <a:gd name="connsiteX6" fmla="*/ 1359244 w 4346276"/>
              <a:gd name="connsiteY6" fmla="*/ 1488148 h 1548064"/>
              <a:gd name="connsiteX7" fmla="*/ 1309808 w 4346276"/>
              <a:gd name="connsiteY7" fmla="*/ 1548064 h 1548064"/>
              <a:gd name="connsiteX8" fmla="*/ 0 w 4346276"/>
              <a:gd name="connsiteY8" fmla="*/ 1548064 h 1548064"/>
              <a:gd name="connsiteX9" fmla="*/ 52002 w 4346276"/>
              <a:gd name="connsiteY9" fmla="*/ 1405983 h 1548064"/>
              <a:gd name="connsiteX10" fmla="*/ 2173138 w 4346276"/>
              <a:gd name="connsiteY10" fmla="*/ 0 h 1548064"/>
            </a:gdLst>
            <a:ahLst/>
            <a:cxnLst/>
            <a:rect l="l" t="t" r="r" b="b"/>
            <a:pathLst>
              <a:path w="4346276" h="1548064">
                <a:moveTo>
                  <a:pt x="2173138" y="0"/>
                </a:moveTo>
                <a:cubicBezTo>
                  <a:pt x="3126675" y="0"/>
                  <a:pt x="3944805" y="579746"/>
                  <a:pt x="4294274" y="1405983"/>
                </a:cubicBezTo>
                <a:lnTo>
                  <a:pt x="4346276" y="1548064"/>
                </a:lnTo>
                <a:lnTo>
                  <a:pt x="3036468" y="1548064"/>
                </a:lnTo>
                <a:lnTo>
                  <a:pt x="2987033" y="1488148"/>
                </a:lnTo>
                <a:cubicBezTo>
                  <a:pt x="2778739" y="1279854"/>
                  <a:pt x="2490984" y="1151021"/>
                  <a:pt x="2173138" y="1151021"/>
                </a:cubicBezTo>
                <a:cubicBezTo>
                  <a:pt x="1855293" y="1151021"/>
                  <a:pt x="1567538" y="1279854"/>
                  <a:pt x="1359244" y="1488148"/>
                </a:cubicBezTo>
                <a:lnTo>
                  <a:pt x="1309808" y="1548064"/>
                </a:lnTo>
                <a:lnTo>
                  <a:pt x="0" y="1548064"/>
                </a:lnTo>
                <a:lnTo>
                  <a:pt x="52002" y="1405983"/>
                </a:lnTo>
                <a:cubicBezTo>
                  <a:pt x="401471" y="579746"/>
                  <a:pt x="1219601" y="0"/>
                  <a:pt x="2173138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5330472" y="5675086"/>
            <a:ext cx="629396" cy="629396"/>
          </a:xfrm>
          <a:prstGeom prst="ellipse">
            <a:avLst/>
          </a:prstGeom>
          <a:gradFill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92497" y="594536"/>
            <a:ext cx="1412730" cy="223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11490094" y="506888"/>
            <a:ext cx="275306" cy="275306"/>
          </a:xfrm>
          <a:prstGeom prst="ellipse">
            <a:avLst/>
          </a:prstGeom>
          <a:gradFill>
            <a:gsLst>
              <a:gs pos="25000">
                <a:schemeClr val="accent2">
                  <a:lumMod val="40000"/>
                  <a:lumOff val="60000"/>
                </a:schemeClr>
              </a:gs>
              <a:gs pos="73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866604" y="1090717"/>
            <a:ext cx="4676566" cy="467656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790404" y="1032615"/>
            <a:ext cx="956606" cy="956606"/>
          </a:xfrm>
          <a:prstGeom prst="ellipse">
            <a:avLst/>
          </a:prstGeom>
          <a:gradFill>
            <a:gsLst>
              <a:gs pos="25000">
                <a:schemeClr val="accent4">
                  <a:lumMod val="40000"/>
                  <a:lumOff val="60000"/>
                </a:schemeClr>
              </a:gs>
              <a:gs pos="7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203200" dist="279400" dir="8100000" algn="tr" rotWithShape="0">
              <a:schemeClr val="accent4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743367" y="2831997"/>
            <a:ext cx="5623760" cy="156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知识图谱的创新点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8128380" y="4631562"/>
            <a:ext cx="3117145" cy="360586"/>
          </a:xfrm>
          <a:prstGeom prst="roundRect">
            <a:avLst>
              <a:gd name="adj" fmla="val 896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flipH="1">
            <a:off x="6410960" y="4811855"/>
            <a:ext cx="1554815" cy="0"/>
          </a:xfrm>
          <a:prstGeom prst="lin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prstDash val="dash"/>
            <a:miter/>
          </a:ln>
        </p:spPr>
      </p:cxnSp>
      <p:sp>
        <p:nvSpPr>
          <p:cNvPr id="19" name="标题 1"/>
          <p:cNvSpPr txBox="1"/>
          <p:nvPr/>
        </p:nvSpPr>
        <p:spPr>
          <a:xfrm flipV="1">
            <a:off x="11072807" y="5753600"/>
            <a:ext cx="1119196" cy="1104400"/>
          </a:xfrm>
          <a:custGeom>
            <a:avLst/>
            <a:gdLst>
              <a:gd name="connsiteX0" fmla="*/ 0 w 3099904"/>
              <a:gd name="connsiteY0" fmla="*/ 0 h 2835515"/>
              <a:gd name="connsiteX1" fmla="*/ 3099904 w 3099904"/>
              <a:gd name="connsiteY1" fmla="*/ 0 h 2835515"/>
              <a:gd name="connsiteX2" fmla="*/ 3099904 w 3099904"/>
              <a:gd name="connsiteY2" fmla="*/ 2833363 h 2835515"/>
              <a:gd name="connsiteX3" fmla="*/ 3014801 w 3099904"/>
              <a:gd name="connsiteY3" fmla="*/ 2835515 h 2835515"/>
              <a:gd name="connsiteX4" fmla="*/ 6079 w 3099904"/>
              <a:gd name="connsiteY4" fmla="*/ 120400 h 2835515"/>
            </a:gdLst>
            <a:ahLst/>
            <a:cxnLst/>
            <a:rect l="l" t="t" r="r" b="b"/>
            <a:pathLst>
              <a:path w="3099904" h="2835515">
                <a:moveTo>
                  <a:pt x="0" y="0"/>
                </a:moveTo>
                <a:lnTo>
                  <a:pt x="3099904" y="0"/>
                </a:lnTo>
                <a:lnTo>
                  <a:pt x="3099904" y="2833363"/>
                </a:lnTo>
                <a:lnTo>
                  <a:pt x="3014801" y="2835515"/>
                </a:lnTo>
                <a:cubicBezTo>
                  <a:pt x="1448899" y="2835515"/>
                  <a:pt x="160956" y="1645440"/>
                  <a:pt x="6079" y="12040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10578845" y="5986398"/>
            <a:ext cx="351976" cy="351976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10069743" y="5471823"/>
            <a:ext cx="631102" cy="631102"/>
          </a:xfrm>
          <a:prstGeom prst="plaque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72668" y="1585136"/>
            <a:ext cx="3114530" cy="1246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500">
                <a:ln w="12700">
                  <a:noFill/>
                </a:ln>
                <a:gradFill>
                  <a:gsLst>
                    <a:gs pos="0">
                      <a:srgbClr val="FF8F40">
                        <a:alpha val="100000"/>
                      </a:srgbClr>
                    </a:gs>
                    <a:gs pos="56000">
                      <a:srgbClr val="BF4F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PART.</a:t>
            </a: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196975"/>
            <a:ext cx="4344035" cy="441706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3209925" y="3073178"/>
            <a:ext cx="5845175" cy="2889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跨联盟信息整合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3209925" y="3381427"/>
            <a:ext cx="5845175" cy="1108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将东部联盟和西部联盟的球队与球员信息统一整合，打破信息孤岛。
便于用户全面了解NBA的整体情况，无需分别查询两个联盟信息。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3209925" y="4829411"/>
            <a:ext cx="5845175" cy="2889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与比赛数据关联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209925" y="5142774"/>
            <a:ext cx="5845175" cy="1108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将球员与球队信息与比赛数据关联，如球员在不同球队的得分、助攻等数据。
为用户分析球员表现提供更丰富的数据支持。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529622" y="3084809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65145" y="3084809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9529622" y="4841042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65145" y="4841042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3209925" y="1313951"/>
            <a:ext cx="5844500" cy="2889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球员与球队的多维度关联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3209925" y="1622200"/>
            <a:ext cx="5845175" cy="11085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不仅展示球员当前所在球队，还整合转会历史，呈现球员的职业轨迹。
例如，勒布朗·詹姆斯的转会记录清晰展示其从骑士到热火再到湖人的历程。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9529622" y="1325582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765145" y="1325582"/>
            <a:ext cx="172487" cy="172487"/>
          </a:xfrm>
          <a:prstGeom prst="ellipse">
            <a:avLst/>
          </a:prstGeom>
          <a:solidFill>
            <a:schemeClr val="tx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100000"/>
          </a:blip>
          <a:srcRect/>
          <a:stretch>
            <a:fillRect/>
          </a:stretch>
        </p:blipFill>
        <p:spPr>
          <a:xfrm>
            <a:off x="1634717" y="4821292"/>
            <a:ext cx="1226715" cy="12239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100000"/>
          </a:blip>
          <a:srcRect/>
          <a:stretch>
            <a:fillRect/>
          </a:stretch>
        </p:blipFill>
        <p:spPr>
          <a:xfrm>
            <a:off x="1651000" y="3086100"/>
            <a:ext cx="1206500" cy="1206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alphaModFix amt="100000"/>
          </a:blip>
          <a:srcRect/>
          <a:stretch>
            <a:fillRect/>
          </a:stretch>
        </p:blipFill>
        <p:spPr>
          <a:xfrm>
            <a:off x="1651000" y="1244600"/>
            <a:ext cx="1206500" cy="1206500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信息整合与关联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0" y="3086100"/>
            <a:ext cx="1186180" cy="1206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0" y="4840605"/>
            <a:ext cx="1186180" cy="12065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1000" y="1252855"/>
            <a:ext cx="1186180" cy="120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1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65907" y="2012653"/>
            <a:ext cx="1682458" cy="115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8800">
                <a:ln w="12700">
                  <a:solidFill>
                    <a:srgbClr val="0631E8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62403" y="2012653"/>
            <a:ext cx="1682458" cy="115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8800">
                <a:ln w="12700">
                  <a:solidFill>
                    <a:srgbClr val="0631E8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47324" y="2012653"/>
            <a:ext cx="1682458" cy="115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8800">
                <a:ln w="12700">
                  <a:solidFill>
                    <a:srgbClr val="0631E8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00312" y="2807970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89992" y="2807970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1937" y="2807970"/>
            <a:ext cx="335666" cy="497712"/>
          </a:xfrm>
          <a:custGeom>
            <a:avLst/>
            <a:gdLst>
              <a:gd name="connsiteX0" fmla="*/ 152201 w 335666"/>
              <a:gd name="connsiteY0" fmla="*/ 0 h 497712"/>
              <a:gd name="connsiteX1" fmla="*/ 183465 w 335666"/>
              <a:gd name="connsiteY1" fmla="*/ 0 h 497712"/>
              <a:gd name="connsiteX2" fmla="*/ 201657 w 335666"/>
              <a:gd name="connsiteY2" fmla="*/ 2779 h 497712"/>
              <a:gd name="connsiteX3" fmla="*/ 335666 w 335666"/>
              <a:gd name="connsiteY3" fmla="*/ 251930 h 497712"/>
              <a:gd name="connsiteX4" fmla="*/ 233161 w 335666"/>
              <a:gd name="connsiteY4" fmla="*/ 486262 h 497712"/>
              <a:gd name="connsiteX5" fmla="*/ 208819 w 335666"/>
              <a:gd name="connsiteY5" fmla="*/ 497712 h 497712"/>
              <a:gd name="connsiteX6" fmla="*/ 126847 w 335666"/>
              <a:gd name="connsiteY6" fmla="*/ 497712 h 497712"/>
              <a:gd name="connsiteX7" fmla="*/ 102505 w 335666"/>
              <a:gd name="connsiteY7" fmla="*/ 486262 h 497712"/>
              <a:gd name="connsiteX8" fmla="*/ 0 w 335666"/>
              <a:gd name="connsiteY8" fmla="*/ 251930 h 497712"/>
              <a:gd name="connsiteX9" fmla="*/ 134009 w 335666"/>
              <a:gd name="connsiteY9" fmla="*/ 2779 h 497712"/>
              <a:gd name="connsiteX10" fmla="*/ 152201 w 335666"/>
              <a:gd name="connsiteY10" fmla="*/ 0 h 497712"/>
            </a:gdLst>
            <a:ahLst/>
            <a:cxnLst/>
            <a:rect l="l" t="t" r="r" b="b"/>
            <a:pathLst>
              <a:path w="335666" h="497712">
                <a:moveTo>
                  <a:pt x="152201" y="0"/>
                </a:moveTo>
                <a:lnTo>
                  <a:pt x="183465" y="0"/>
                </a:lnTo>
                <a:lnTo>
                  <a:pt x="201657" y="2779"/>
                </a:lnTo>
                <a:cubicBezTo>
                  <a:pt x="278136" y="26493"/>
                  <a:pt x="335666" y="129031"/>
                  <a:pt x="335666" y="251930"/>
                </a:cubicBezTo>
                <a:cubicBezTo>
                  <a:pt x="335666" y="357272"/>
                  <a:pt x="293399" y="447655"/>
                  <a:pt x="233161" y="486262"/>
                </a:cubicBezTo>
                <a:lnTo>
                  <a:pt x="208819" y="497712"/>
                </a:lnTo>
                <a:lnTo>
                  <a:pt x="126847" y="497712"/>
                </a:lnTo>
                <a:lnTo>
                  <a:pt x="102505" y="486262"/>
                </a:lnTo>
                <a:cubicBezTo>
                  <a:pt x="42267" y="447655"/>
                  <a:pt x="0" y="357272"/>
                  <a:pt x="0" y="251930"/>
                </a:cubicBezTo>
                <a:cubicBezTo>
                  <a:pt x="0" y="129031"/>
                  <a:pt x="57530" y="26493"/>
                  <a:pt x="134009" y="2779"/>
                </a:cubicBezTo>
                <a:lnTo>
                  <a:pt x="1522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-439838" y="2774420"/>
            <a:ext cx="12509918" cy="586000"/>
          </a:xfrm>
          <a:prstGeom prst="rightArrow">
            <a:avLst>
              <a:gd name="adj1" fmla="val 50000"/>
              <a:gd name="adj2" fmla="val 88462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26127" y="2807970"/>
            <a:ext cx="2323129" cy="497712"/>
          </a:xfrm>
          <a:custGeom>
            <a:avLst/>
            <a:gdLst>
              <a:gd name="connsiteX0" fmla="*/ 0 w 2323129"/>
              <a:gd name="connsiteY0" fmla="*/ 0 h 497712"/>
              <a:gd name="connsiteX1" fmla="*/ 2240175 w 2323129"/>
              <a:gd name="connsiteY1" fmla="*/ 0 h 497712"/>
              <a:gd name="connsiteX2" fmla="*/ 2323129 w 2323129"/>
              <a:gd name="connsiteY2" fmla="*/ 82954 h 497712"/>
              <a:gd name="connsiteX3" fmla="*/ 2323129 w 2323129"/>
              <a:gd name="connsiteY3" fmla="*/ 414758 h 497712"/>
              <a:gd name="connsiteX4" fmla="*/ 2240175 w 2323129"/>
              <a:gd name="connsiteY4" fmla="*/ 497712 h 497712"/>
              <a:gd name="connsiteX5" fmla="*/ 25354 w 2323129"/>
              <a:gd name="connsiteY5" fmla="*/ 497712 h 497712"/>
              <a:gd name="connsiteX6" fmla="*/ 49696 w 2323129"/>
              <a:gd name="connsiteY6" fmla="*/ 486262 h 497712"/>
              <a:gd name="connsiteX7" fmla="*/ 152201 w 2323129"/>
              <a:gd name="connsiteY7" fmla="*/ 251930 h 497712"/>
              <a:gd name="connsiteX8" fmla="*/ 18192 w 2323129"/>
              <a:gd name="connsiteY8" fmla="*/ 2779 h 497712"/>
              <a:gd name="connsiteX9" fmla="*/ 0 w 2323129"/>
              <a:gd name="connsiteY9" fmla="*/ 0 h 497712"/>
            </a:gdLst>
            <a:ahLst/>
            <a:cxnLst/>
            <a:rect l="l" t="t" r="r" b="b"/>
            <a:pathLst>
              <a:path w="2323129" h="497712">
                <a:moveTo>
                  <a:pt x="0" y="0"/>
                </a:moveTo>
                <a:lnTo>
                  <a:pt x="2240175" y="0"/>
                </a:lnTo>
                <a:cubicBezTo>
                  <a:pt x="2285989" y="0"/>
                  <a:pt x="2323129" y="37140"/>
                  <a:pt x="2323129" y="82954"/>
                </a:cubicBezTo>
                <a:lnTo>
                  <a:pt x="2323129" y="414758"/>
                </a:lnTo>
                <a:cubicBezTo>
                  <a:pt x="2323129" y="460572"/>
                  <a:pt x="2285989" y="497712"/>
                  <a:pt x="2240175" y="497712"/>
                </a:cubicBezTo>
                <a:lnTo>
                  <a:pt x="25354" y="497712"/>
                </a:lnTo>
                <a:lnTo>
                  <a:pt x="49696" y="486262"/>
                </a:lnTo>
                <a:cubicBezTo>
                  <a:pt x="109934" y="447655"/>
                  <a:pt x="152201" y="357272"/>
                  <a:pt x="152201" y="251930"/>
                </a:cubicBezTo>
                <a:cubicBezTo>
                  <a:pt x="152201" y="129031"/>
                  <a:pt x="94671" y="26493"/>
                  <a:pt x="18192" y="277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35555" y="2897659"/>
            <a:ext cx="2435058" cy="348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交互式可视化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34502" y="2807970"/>
            <a:ext cx="2323129" cy="497712"/>
          </a:xfrm>
          <a:custGeom>
            <a:avLst/>
            <a:gdLst>
              <a:gd name="connsiteX0" fmla="*/ 0 w 2323129"/>
              <a:gd name="connsiteY0" fmla="*/ 0 h 497712"/>
              <a:gd name="connsiteX1" fmla="*/ 2240175 w 2323129"/>
              <a:gd name="connsiteY1" fmla="*/ 0 h 497712"/>
              <a:gd name="connsiteX2" fmla="*/ 2323129 w 2323129"/>
              <a:gd name="connsiteY2" fmla="*/ 82954 h 497712"/>
              <a:gd name="connsiteX3" fmla="*/ 2323129 w 2323129"/>
              <a:gd name="connsiteY3" fmla="*/ 414758 h 497712"/>
              <a:gd name="connsiteX4" fmla="*/ 2240175 w 2323129"/>
              <a:gd name="connsiteY4" fmla="*/ 497712 h 497712"/>
              <a:gd name="connsiteX5" fmla="*/ 25354 w 2323129"/>
              <a:gd name="connsiteY5" fmla="*/ 497712 h 497712"/>
              <a:gd name="connsiteX6" fmla="*/ 49696 w 2323129"/>
              <a:gd name="connsiteY6" fmla="*/ 486262 h 497712"/>
              <a:gd name="connsiteX7" fmla="*/ 152201 w 2323129"/>
              <a:gd name="connsiteY7" fmla="*/ 251930 h 497712"/>
              <a:gd name="connsiteX8" fmla="*/ 18192 w 2323129"/>
              <a:gd name="connsiteY8" fmla="*/ 2779 h 497712"/>
              <a:gd name="connsiteX9" fmla="*/ 0 w 2323129"/>
              <a:gd name="connsiteY9" fmla="*/ 0 h 497712"/>
            </a:gdLst>
            <a:ahLst/>
            <a:cxnLst/>
            <a:rect l="l" t="t" r="r" b="b"/>
            <a:pathLst>
              <a:path w="2323129" h="497712">
                <a:moveTo>
                  <a:pt x="0" y="0"/>
                </a:moveTo>
                <a:lnTo>
                  <a:pt x="2240175" y="0"/>
                </a:lnTo>
                <a:cubicBezTo>
                  <a:pt x="2285989" y="0"/>
                  <a:pt x="2323129" y="37140"/>
                  <a:pt x="2323129" y="82954"/>
                </a:cubicBezTo>
                <a:lnTo>
                  <a:pt x="2323129" y="414758"/>
                </a:lnTo>
                <a:cubicBezTo>
                  <a:pt x="2323129" y="460572"/>
                  <a:pt x="2285989" y="497712"/>
                  <a:pt x="2240175" y="497712"/>
                </a:cubicBezTo>
                <a:lnTo>
                  <a:pt x="25354" y="497712"/>
                </a:lnTo>
                <a:lnTo>
                  <a:pt x="49696" y="486262"/>
                </a:lnTo>
                <a:cubicBezTo>
                  <a:pt x="109934" y="447655"/>
                  <a:pt x="152201" y="357272"/>
                  <a:pt x="152201" y="251930"/>
                </a:cubicBezTo>
                <a:cubicBezTo>
                  <a:pt x="152201" y="129031"/>
                  <a:pt x="94671" y="26493"/>
                  <a:pt x="18192" y="277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43930" y="2897659"/>
            <a:ext cx="2435058" cy="348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动态展示球员转会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24182" y="2807970"/>
            <a:ext cx="2323129" cy="497712"/>
          </a:xfrm>
          <a:custGeom>
            <a:avLst/>
            <a:gdLst>
              <a:gd name="connsiteX0" fmla="*/ 0 w 2323129"/>
              <a:gd name="connsiteY0" fmla="*/ 0 h 497712"/>
              <a:gd name="connsiteX1" fmla="*/ 2240175 w 2323129"/>
              <a:gd name="connsiteY1" fmla="*/ 0 h 497712"/>
              <a:gd name="connsiteX2" fmla="*/ 2323129 w 2323129"/>
              <a:gd name="connsiteY2" fmla="*/ 82954 h 497712"/>
              <a:gd name="connsiteX3" fmla="*/ 2323129 w 2323129"/>
              <a:gd name="connsiteY3" fmla="*/ 414758 h 497712"/>
              <a:gd name="connsiteX4" fmla="*/ 2240175 w 2323129"/>
              <a:gd name="connsiteY4" fmla="*/ 497712 h 497712"/>
              <a:gd name="connsiteX5" fmla="*/ 25354 w 2323129"/>
              <a:gd name="connsiteY5" fmla="*/ 497712 h 497712"/>
              <a:gd name="connsiteX6" fmla="*/ 49696 w 2323129"/>
              <a:gd name="connsiteY6" fmla="*/ 486262 h 497712"/>
              <a:gd name="connsiteX7" fmla="*/ 152201 w 2323129"/>
              <a:gd name="connsiteY7" fmla="*/ 251930 h 497712"/>
              <a:gd name="connsiteX8" fmla="*/ 18192 w 2323129"/>
              <a:gd name="connsiteY8" fmla="*/ 2779 h 497712"/>
              <a:gd name="connsiteX9" fmla="*/ 0 w 2323129"/>
              <a:gd name="connsiteY9" fmla="*/ 0 h 497712"/>
            </a:gdLst>
            <a:ahLst/>
            <a:cxnLst/>
            <a:rect l="l" t="t" r="r" b="b"/>
            <a:pathLst>
              <a:path w="2323129" h="497712">
                <a:moveTo>
                  <a:pt x="0" y="0"/>
                </a:moveTo>
                <a:lnTo>
                  <a:pt x="2240175" y="0"/>
                </a:lnTo>
                <a:cubicBezTo>
                  <a:pt x="2285989" y="0"/>
                  <a:pt x="2323129" y="37140"/>
                  <a:pt x="2323129" y="82954"/>
                </a:cubicBezTo>
                <a:lnTo>
                  <a:pt x="2323129" y="414758"/>
                </a:lnTo>
                <a:cubicBezTo>
                  <a:pt x="2323129" y="460572"/>
                  <a:pt x="2285989" y="497712"/>
                  <a:pt x="2240175" y="497712"/>
                </a:cubicBezTo>
                <a:lnTo>
                  <a:pt x="25354" y="497712"/>
                </a:lnTo>
                <a:lnTo>
                  <a:pt x="49696" y="486262"/>
                </a:lnTo>
                <a:cubicBezTo>
                  <a:pt x="109934" y="447655"/>
                  <a:pt x="152201" y="357272"/>
                  <a:pt x="152201" y="251930"/>
                </a:cubicBezTo>
                <a:cubicBezTo>
                  <a:pt x="152201" y="129031"/>
                  <a:pt x="94671" y="26493"/>
                  <a:pt x="18192" y="277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733610" y="2897659"/>
            <a:ext cx="2435058" cy="348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自定义视图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855708" y="3693160"/>
            <a:ext cx="2738120" cy="2346960"/>
          </a:xfrm>
          <a:prstGeom prst="homePlate">
            <a:avLst>
              <a:gd name="adj" fmla="val 26294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36320" y="3477986"/>
            <a:ext cx="2376896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4720590" y="3693160"/>
            <a:ext cx="2738120" cy="2346960"/>
          </a:xfrm>
          <a:prstGeom prst="homePlate">
            <a:avLst>
              <a:gd name="adj" fmla="val 26294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01202" y="3477986"/>
            <a:ext cx="2376896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8469630" y="3693160"/>
            <a:ext cx="2738120" cy="2346960"/>
          </a:xfrm>
          <a:prstGeom prst="homePlate">
            <a:avLst>
              <a:gd name="adj" fmla="val 26294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650242" y="3477986"/>
            <a:ext cx="2376896" cy="8164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00150" y="3657601"/>
            <a:ext cx="2032908" cy="1869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利用PyVis实现交互式可视化，用户可通过点击、缩放等方式探索图谱。
例如，点击球员节点可查看详细信息，包括转会记录和比赛数据。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073196" y="3657601"/>
            <a:ext cx="2032908" cy="1869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通过动画效果展示球员转会过程，增强用户体验。
例如，以时间轴形式动态展示球员从一个球队转会到另一个球队的过程。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820603" y="3657601"/>
            <a:ext cx="2032908" cy="1869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提供自定义视图功能，用户可根据需求选择展示球员、球队或转会信息。
例如，用户可选择只查看特定球队的球员信息或特定球员的转会记录。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>
            <a:off x="438531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>
            <a:off x="416052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>
            <a:off x="393573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5400000">
            <a:off x="819531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>
            <a:off x="797052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7745730" y="3005667"/>
            <a:ext cx="182880" cy="11514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60400" y="484970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可视化展示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60400" y="1028700"/>
            <a:ext cx="6630988" cy="101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0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1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2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3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4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5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16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17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18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19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20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1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2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3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4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5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6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7.xml><?xml version="1.0" encoding="utf-8"?>
<p:tagLst xmlns:p="http://schemas.openxmlformats.org/presentationml/2006/main">
  <p:tag name="KSO_WM_DIAGRAM_VIRTUALLY_FRAME" val="{&quot;height&quot;:394.2287401574803,&quot;left&quot;:128.717874015748,&quot;top&quot;:98,&quot;width&quot;:635.2277165354332}"/>
</p:tagLst>
</file>

<file path=ppt/tags/tag28.xml><?xml version="1.0" encoding="utf-8"?>
<p:tagLst xmlns:p="http://schemas.openxmlformats.org/presentationml/2006/main">
  <p:tag name="commondata" val="eyJoZGlkIjoiZDU1NTFlMzJlMDk2MzQ0ODkxZTEzZGVlYWJjYmQxZjIifQ=="/>
</p:tagLst>
</file>

<file path=ppt/tags/tag3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4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5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6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7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8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ags/tag9.xml><?xml version="1.0" encoding="utf-8"?>
<p:tagLst xmlns:p="http://schemas.openxmlformats.org/presentationml/2006/main">
  <p:tag name="KSO_WM_DIAGRAM_VIRTUALLY_FRAME" val="{&quot;height&quot;:396.9694488188976,&quot;left&quot;:94.45,&quot;top&quot;:88.53614173228347,&quot;width&quot;:765.1425196850392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61B6"/>
      </a:accent1>
      <a:accent2>
        <a:srgbClr val="BF4F00"/>
      </a:accent2>
      <a:accent3>
        <a:srgbClr val="7B7B7B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61B6"/>
      </a:accent1>
      <a:accent2>
        <a:srgbClr val="BF4F00"/>
      </a:accent2>
      <a:accent3>
        <a:srgbClr val="7B7B7B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WPS 演示</Application>
  <PresentationFormat/>
  <Paragraphs>162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Source Han Sans CN Bold</vt:lpstr>
      <vt:lpstr>Source Han Sans</vt:lpstr>
      <vt:lpstr>OPPOSans L</vt:lpstr>
      <vt:lpstr>OPPOSans H</vt:lpstr>
      <vt:lpstr>OPPOSans B</vt:lpstr>
      <vt:lpstr>等线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施乔</cp:lastModifiedBy>
  <cp:revision>3</cp:revision>
  <dcterms:created xsi:type="dcterms:W3CDTF">2025-03-20T08:12:00Z</dcterms:created>
  <dcterms:modified xsi:type="dcterms:W3CDTF">2025-05-29T08:03:56Z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B54A5BDE5A25430CB8DBE026320C89E9_12</vt:lpwstr>
  </property>
  <property fmtid="{D5CDD505-2E9C-101B-9397-08002B2CF9AE}" pid="3" name="KSOProductBuildVer">
    <vt:lpwstr>2052-12.1.0.18276</vt:lpwstr>
  </property>
</Properties>
</file>